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19" r:id="rId1"/>
  </p:sldMasterIdLst>
  <p:notesMasterIdLst>
    <p:notesMasterId r:id="rId34"/>
  </p:notesMasterIdLst>
  <p:sldIdLst>
    <p:sldId id="256" r:id="rId2"/>
    <p:sldId id="584" r:id="rId3"/>
    <p:sldId id="586" r:id="rId4"/>
    <p:sldId id="588" r:id="rId5"/>
    <p:sldId id="583" r:id="rId6"/>
    <p:sldId id="587" r:id="rId7"/>
    <p:sldId id="590" r:id="rId8"/>
    <p:sldId id="593" r:id="rId9"/>
    <p:sldId id="591" r:id="rId10"/>
    <p:sldId id="592" r:id="rId11"/>
    <p:sldId id="594" r:id="rId12"/>
    <p:sldId id="595" r:id="rId13"/>
    <p:sldId id="596" r:id="rId14"/>
    <p:sldId id="597" r:id="rId15"/>
    <p:sldId id="598" r:id="rId16"/>
    <p:sldId id="599" r:id="rId17"/>
    <p:sldId id="600" r:id="rId18"/>
    <p:sldId id="602" r:id="rId19"/>
    <p:sldId id="603" r:id="rId20"/>
    <p:sldId id="605" r:id="rId21"/>
    <p:sldId id="604" r:id="rId22"/>
    <p:sldId id="606" r:id="rId23"/>
    <p:sldId id="607" r:id="rId24"/>
    <p:sldId id="608" r:id="rId25"/>
    <p:sldId id="609" r:id="rId26"/>
    <p:sldId id="610" r:id="rId27"/>
    <p:sldId id="611" r:id="rId28"/>
    <p:sldId id="615" r:id="rId29"/>
    <p:sldId id="612" r:id="rId30"/>
    <p:sldId id="613" r:id="rId31"/>
    <p:sldId id="614" r:id="rId32"/>
    <p:sldId id="581" r:id="rId33"/>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565" autoAdjust="0"/>
  </p:normalViewPr>
  <p:slideViewPr>
    <p:cSldViewPr>
      <p:cViewPr varScale="1">
        <p:scale>
          <a:sx n="69" d="100"/>
          <a:sy n="69" d="100"/>
        </p:scale>
        <p:origin x="-1380" y="-108"/>
      </p:cViewPr>
      <p:guideLst>
        <p:guide orient="horz" pos="2160"/>
        <p:guide pos="2880"/>
      </p:guideLst>
    </p:cSldViewPr>
  </p:slideViewPr>
  <p:outlineViewPr>
    <p:cViewPr>
      <p:scale>
        <a:sx n="33" d="100"/>
        <a:sy n="33" d="100"/>
      </p:scale>
      <p:origin x="0" y="399926"/>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4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ru-RU"/>
          </a:p>
        </p:txBody>
      </p:sp>
      <p:sp>
        <p:nvSpPr>
          <p:cNvPr id="10445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ru-RU"/>
          </a:p>
        </p:txBody>
      </p:sp>
      <p:sp>
        <p:nvSpPr>
          <p:cNvPr id="34406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445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10445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ru-RU"/>
          </a:p>
        </p:txBody>
      </p:sp>
      <p:sp>
        <p:nvSpPr>
          <p:cNvPr id="10445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FEF41A14-6DAB-4A25-B883-B0744F95C996}" type="slidenum">
              <a:rPr lang="ru-RU"/>
              <a:pPr>
                <a:defRPr/>
              </a:pPr>
              <a:t>‹#›</a:t>
            </a:fld>
            <a:endParaRPr lang="ru-RU"/>
          </a:p>
        </p:txBody>
      </p:sp>
    </p:spTree>
    <p:extLst>
      <p:ext uri="{BB962C8B-B14F-4D97-AF65-F5344CB8AC3E}">
        <p14:creationId xmlns:p14="http://schemas.microsoft.com/office/powerpoint/2010/main" val="336488743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pPr>
              <a:defRPr/>
            </a:pPr>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59330535-BF10-4BDB-9C62-847B86312D92}" type="slidenum">
              <a:rPr lang="ru-RU" smtClean="0"/>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pPr>
              <a:defRPr/>
            </a:pPr>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0CC4033C-D08F-4C67-8CCD-2E87FD9641D9}" type="slidenum">
              <a:rPr lang="ru-RU" smtClean="0"/>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a:defRPr/>
            </a:pPr>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E27BF561-3DE7-4CDF-B501-C818664E0986}" type="slidenum">
              <a:rPr lang="ru-RU" smtClean="0"/>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pPr>
              <a:defRPr/>
            </a:pPr>
            <a:endParaRPr lang="ru-RU"/>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pPr>
              <a:defRPr/>
            </a:pPr>
            <a:fld id="{2186CA7F-4235-481C-B465-B1E0EC9EC219}" type="slidenum">
              <a:rPr lang="ru-RU" smtClean="0"/>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Date Placeholder 6"/>
          <p:cNvSpPr>
            <a:spLocks noGrp="1"/>
          </p:cNvSpPr>
          <p:nvPr>
            <p:ph type="dt" sz="half" idx="10"/>
          </p:nvPr>
        </p:nvSpPr>
        <p:spPr/>
        <p:txBody>
          <a:bodyPr/>
          <a:lstStyle/>
          <a:p>
            <a:pPr>
              <a:defRPr/>
            </a:pPr>
            <a:endParaRPr lang="ru-RU"/>
          </a:p>
        </p:txBody>
      </p:sp>
      <p:sp>
        <p:nvSpPr>
          <p:cNvPr id="8" name="Footer Placeholder 7"/>
          <p:cNvSpPr>
            <a:spLocks noGrp="1"/>
          </p:cNvSpPr>
          <p:nvPr>
            <p:ph type="ftr" sz="quarter" idx="11"/>
          </p:nvPr>
        </p:nvSpPr>
        <p:spPr/>
        <p:txBody>
          <a:bodyPr/>
          <a:lstStyle/>
          <a:p>
            <a:pPr>
              <a:defRPr/>
            </a:pPr>
            <a:endParaRPr lang="ru-RU"/>
          </a:p>
        </p:txBody>
      </p:sp>
      <p:sp>
        <p:nvSpPr>
          <p:cNvPr id="9" name="Slide Number Placeholder 8"/>
          <p:cNvSpPr>
            <a:spLocks noGrp="1"/>
          </p:cNvSpPr>
          <p:nvPr>
            <p:ph type="sldNum" sz="quarter" idx="12"/>
          </p:nvPr>
        </p:nvSpPr>
        <p:spPr/>
        <p:txBody>
          <a:bodyPr/>
          <a:lstStyle/>
          <a:p>
            <a:pPr>
              <a:defRPr/>
            </a:pPr>
            <a:fld id="{E33D8D00-D72D-4E3B-AA3D-5262FFC18465}" type="slidenum">
              <a:rPr lang="ru-RU" smtClean="0"/>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pPr>
              <a:defRPr/>
            </a:pPr>
            <a:endParaRPr lang="ru-RU"/>
          </a:p>
        </p:txBody>
      </p:sp>
      <p:sp>
        <p:nvSpPr>
          <p:cNvPr id="4" name="Footer Placeholder 3"/>
          <p:cNvSpPr>
            <a:spLocks noGrp="1"/>
          </p:cNvSpPr>
          <p:nvPr>
            <p:ph type="ftr" sz="quarter" idx="11"/>
          </p:nvPr>
        </p:nvSpPr>
        <p:spPr/>
        <p:txBody>
          <a:bodyPr/>
          <a:lstStyle/>
          <a:p>
            <a:pPr>
              <a:defRPr/>
            </a:pPr>
            <a:endParaRPr lang="ru-RU"/>
          </a:p>
        </p:txBody>
      </p:sp>
      <p:sp>
        <p:nvSpPr>
          <p:cNvPr id="5" name="Slide Number Placeholder 4"/>
          <p:cNvSpPr>
            <a:spLocks noGrp="1"/>
          </p:cNvSpPr>
          <p:nvPr>
            <p:ph type="sldNum" sz="quarter" idx="12"/>
          </p:nvPr>
        </p:nvSpPr>
        <p:spPr/>
        <p:txBody>
          <a:bodyPr/>
          <a:lstStyle/>
          <a:p>
            <a:pPr>
              <a:defRPr/>
            </a:pPr>
            <a:fld id="{4B53C7F0-9175-4CD2-AEDB-C61051A81FD9}" type="slidenum">
              <a:rPr lang="ru-RU" smtClean="0"/>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ru-RU"/>
          </a:p>
        </p:txBody>
      </p:sp>
      <p:sp>
        <p:nvSpPr>
          <p:cNvPr id="3" name="Footer Placeholder 2"/>
          <p:cNvSpPr>
            <a:spLocks noGrp="1"/>
          </p:cNvSpPr>
          <p:nvPr>
            <p:ph type="ftr" sz="quarter" idx="11"/>
          </p:nvPr>
        </p:nvSpPr>
        <p:spPr/>
        <p:txBody>
          <a:bodyPr/>
          <a:lstStyle/>
          <a:p>
            <a:pPr>
              <a:defRPr/>
            </a:pPr>
            <a:endParaRPr lang="ru-RU"/>
          </a:p>
        </p:txBody>
      </p:sp>
      <p:sp>
        <p:nvSpPr>
          <p:cNvPr id="4" name="Slide Number Placeholder 3"/>
          <p:cNvSpPr>
            <a:spLocks noGrp="1"/>
          </p:cNvSpPr>
          <p:nvPr>
            <p:ph type="sldNum" sz="quarter" idx="12"/>
          </p:nvPr>
        </p:nvSpPr>
        <p:spPr/>
        <p:txBody>
          <a:bodyPr/>
          <a:lstStyle/>
          <a:p>
            <a:pPr>
              <a:defRPr/>
            </a:pPr>
            <a:fld id="{284A0E04-D0E7-4C11-A332-FE3D497267D3}" type="slidenum">
              <a:rPr lang="ru-RU" smtClean="0"/>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ru-RU" smtClean="0"/>
              <a:t>Образец заголовка</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a:defRPr/>
            </a:pPr>
            <a:endParaRPr lang="ru-RU"/>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pPr>
              <a:defRPr/>
            </a:pPr>
            <a:fld id="{C8F256CF-B2F9-48B1-A4F3-930DC8E4D491}" type="slidenum">
              <a:rPr lang="ru-RU" smtClean="0"/>
              <a:pPr>
                <a:defRPr/>
              </a:pPr>
              <a:t>‹#›</a:t>
            </a:fld>
            <a:endParaRPr lang="ru-RU"/>
          </a:p>
        </p:txBody>
      </p:sp>
      <p:sp>
        <p:nvSpPr>
          <p:cNvPr id="9" name="Content Placeholder 8"/>
          <p:cNvSpPr>
            <a:spLocks noGrp="1"/>
          </p:cNvSpPr>
          <p:nvPr>
            <p:ph sz="quarter" idx="13"/>
          </p:nvPr>
        </p:nvSpPr>
        <p:spPr>
          <a:xfrm>
            <a:off x="304800" y="381000"/>
            <a:ext cx="7772400" cy="494284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ru-RU" smtClean="0"/>
              <a:t>Образец заголовка</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8" name="Date Placeholder 7"/>
          <p:cNvSpPr>
            <a:spLocks noGrp="1"/>
          </p:cNvSpPr>
          <p:nvPr>
            <p:ph type="dt" sz="half" idx="10"/>
          </p:nvPr>
        </p:nvSpPr>
        <p:spPr/>
        <p:txBody>
          <a:bodyPr/>
          <a:lstStyle/>
          <a:p>
            <a:pPr>
              <a:defRPr/>
            </a:pPr>
            <a:endParaRPr lang="ru-RU"/>
          </a:p>
        </p:txBody>
      </p:sp>
      <p:sp>
        <p:nvSpPr>
          <p:cNvPr id="9" name="Slide Number Placeholder 8"/>
          <p:cNvSpPr>
            <a:spLocks noGrp="1"/>
          </p:cNvSpPr>
          <p:nvPr>
            <p:ph type="sldNum" sz="quarter" idx="11"/>
          </p:nvPr>
        </p:nvSpPr>
        <p:spPr/>
        <p:txBody>
          <a:bodyPr/>
          <a:lstStyle/>
          <a:p>
            <a:pPr>
              <a:defRPr/>
            </a:pPr>
            <a:fld id="{D788E5B9-BC70-4565-8BB5-71F7BAA0FE9D}" type="slidenum">
              <a:rPr lang="ru-RU" smtClean="0"/>
              <a:pPr>
                <a:defRPr/>
              </a:pPr>
              <a:t>‹#›</a:t>
            </a:fld>
            <a:endParaRPr lang="ru-RU"/>
          </a:p>
        </p:txBody>
      </p:sp>
      <p:sp>
        <p:nvSpPr>
          <p:cNvPr id="10" name="Footer Placeholder 9"/>
          <p:cNvSpPr>
            <a:spLocks noGrp="1"/>
          </p:cNvSpPr>
          <p:nvPr>
            <p:ph type="ftr" sz="quarter" idx="12"/>
          </p:nvPr>
        </p:nvSpPr>
        <p:spPr/>
        <p:txBody>
          <a:bodyPr/>
          <a:lstStyle/>
          <a:p>
            <a:pPr>
              <a:defRPr/>
            </a:pPr>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pPr>
              <a:defRPr/>
            </a:pPr>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773315BC-1A18-4C76-A88B-A6D552C8A6A3}" type="slidenum">
              <a:rPr lang="ru-RU" smtClean="0"/>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pPr>
              <a:defRPr/>
            </a:pPr>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08A394E9-E30E-497B-9075-A055829554FA}" type="slidenum">
              <a:rPr lang="ru-RU" smtClean="0"/>
              <a:pPr>
                <a:defRPr/>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dgm">
  <p:cSld name="Заголовок, схема или организационная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Рисунок SmartArt 2"/>
          <p:cNvSpPr>
            <a:spLocks noGrp="1"/>
          </p:cNvSpPr>
          <p:nvPr>
            <p:ph type="dgm" idx="1"/>
          </p:nvPr>
        </p:nvSpPr>
        <p:spPr>
          <a:xfrm>
            <a:off x="457200" y="1600200"/>
            <a:ext cx="8229600" cy="4525963"/>
          </a:xfrm>
        </p:spPr>
        <p:txBody>
          <a:bodyPr>
            <a:normAutofit/>
          </a:bodyPr>
          <a:lstStyle/>
          <a:p>
            <a:pPr lvl="0"/>
            <a:endParaRPr lang="ru-RU" noProof="0"/>
          </a:p>
        </p:txBody>
      </p:sp>
      <p:sp>
        <p:nvSpPr>
          <p:cNvPr id="4" name="Дата 3"/>
          <p:cNvSpPr>
            <a:spLocks noGrp="1"/>
          </p:cNvSpPr>
          <p:nvPr>
            <p:ph type="dt" sz="half" idx="10"/>
          </p:nvPr>
        </p:nvSpPr>
        <p:spPr>
          <a:xfrm>
            <a:off x="457200" y="6245225"/>
            <a:ext cx="2133600" cy="476250"/>
          </a:xfrm>
        </p:spPr>
        <p:txBody>
          <a:bodyPr/>
          <a:lstStyle>
            <a:lvl1pPr>
              <a:defRPr/>
            </a:lvl1pPr>
          </a:lstStyle>
          <a:p>
            <a:pPr>
              <a:defRPr/>
            </a:pPr>
            <a:endParaRPr lang="ru-RU"/>
          </a:p>
        </p:txBody>
      </p:sp>
      <p:sp>
        <p:nvSpPr>
          <p:cNvPr id="5" name="Нижний колонтитул 4"/>
          <p:cNvSpPr>
            <a:spLocks noGrp="1"/>
          </p:cNvSpPr>
          <p:nvPr>
            <p:ph type="ftr" sz="quarter" idx="11"/>
          </p:nvPr>
        </p:nvSpPr>
        <p:spPr>
          <a:xfrm>
            <a:off x="3124200" y="6245225"/>
            <a:ext cx="2895600" cy="476250"/>
          </a:xfrm>
        </p:spPr>
        <p:txBody>
          <a:bodyPr/>
          <a:lstStyle>
            <a:lvl1pPr>
              <a:defRPr/>
            </a:lvl1pPr>
          </a:lstStyle>
          <a:p>
            <a:pPr>
              <a:defRPr/>
            </a:pPr>
            <a:endParaRPr lang="ru-RU"/>
          </a:p>
        </p:txBody>
      </p:sp>
      <p:sp>
        <p:nvSpPr>
          <p:cNvPr id="6" name="Номер слайда 5"/>
          <p:cNvSpPr>
            <a:spLocks noGrp="1"/>
          </p:cNvSpPr>
          <p:nvPr>
            <p:ph type="sldNum" sz="quarter" idx="12"/>
          </p:nvPr>
        </p:nvSpPr>
        <p:spPr>
          <a:xfrm>
            <a:off x="6553200" y="6245225"/>
            <a:ext cx="2133600" cy="476250"/>
          </a:xfrm>
        </p:spPr>
        <p:txBody>
          <a:bodyPr/>
          <a:lstStyle>
            <a:lvl1pPr>
              <a:defRPr/>
            </a:lvl1pPr>
          </a:lstStyle>
          <a:p>
            <a:pPr>
              <a:defRPr/>
            </a:pPr>
            <a:fld id="{98C49529-BECB-40EE-A012-043921A61F68}" type="slidenum">
              <a:rPr lang="ru-RU"/>
              <a:pPr>
                <a:defRPr/>
              </a:pPr>
              <a:t>‹#›</a:t>
            </a:fld>
            <a:endParaRPr lang="ru-RU"/>
          </a:p>
        </p:txBody>
      </p:sp>
    </p:spTree>
    <p:extLst>
      <p:ext uri="{BB962C8B-B14F-4D97-AF65-F5344CB8AC3E}">
        <p14:creationId xmlns:p14="http://schemas.microsoft.com/office/powerpoint/2010/main" val="153599905"/>
      </p:ext>
    </p:extLst>
  </p:cSld>
  <p:clrMapOvr>
    <a:masterClrMapping/>
  </p:clrMapOvr>
  <p:transition>
    <p:sndAc>
      <p:stSnd>
        <p:snd r:embed="rId1" name="camera.wav"/>
      </p:stSnd>
    </p:sndAc>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OverObj">
  <p:cSld name="Заголовок и текст над объект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8229600" cy="21859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57200" y="3938588"/>
            <a:ext cx="8229600" cy="21875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a:xfrm>
            <a:off x="457200" y="6245225"/>
            <a:ext cx="2133600" cy="476250"/>
          </a:xfrm>
        </p:spPr>
        <p:txBody>
          <a:bodyPr/>
          <a:lstStyle>
            <a:lvl1pPr>
              <a:defRPr/>
            </a:lvl1pPr>
          </a:lstStyle>
          <a:p>
            <a:pPr>
              <a:defRPr/>
            </a:pPr>
            <a:endParaRPr lang="ru-RU"/>
          </a:p>
        </p:txBody>
      </p:sp>
      <p:sp>
        <p:nvSpPr>
          <p:cNvPr id="6" name="Нижний колонтитул 5"/>
          <p:cNvSpPr>
            <a:spLocks noGrp="1"/>
          </p:cNvSpPr>
          <p:nvPr>
            <p:ph type="ftr" sz="quarter" idx="11"/>
          </p:nvPr>
        </p:nvSpPr>
        <p:spPr>
          <a:xfrm>
            <a:off x="3124200" y="6245225"/>
            <a:ext cx="2895600" cy="476250"/>
          </a:xfrm>
        </p:spPr>
        <p:txBody>
          <a:bodyPr/>
          <a:lstStyle>
            <a:lvl1pPr>
              <a:defRPr/>
            </a:lvl1pPr>
          </a:lstStyle>
          <a:p>
            <a:pPr>
              <a:defRPr/>
            </a:pPr>
            <a:endParaRPr lang="ru-RU"/>
          </a:p>
        </p:txBody>
      </p:sp>
      <p:sp>
        <p:nvSpPr>
          <p:cNvPr id="7" name="Номер слайда 6"/>
          <p:cNvSpPr>
            <a:spLocks noGrp="1"/>
          </p:cNvSpPr>
          <p:nvPr>
            <p:ph type="sldNum" sz="quarter" idx="12"/>
          </p:nvPr>
        </p:nvSpPr>
        <p:spPr>
          <a:xfrm>
            <a:off x="6553200" y="6245225"/>
            <a:ext cx="2133600" cy="476250"/>
          </a:xfrm>
        </p:spPr>
        <p:txBody>
          <a:bodyPr/>
          <a:lstStyle>
            <a:lvl1pPr>
              <a:defRPr/>
            </a:lvl1pPr>
          </a:lstStyle>
          <a:p>
            <a:pPr>
              <a:defRPr/>
            </a:pPr>
            <a:fld id="{0C1F5556-707A-4417-B0D7-F8B6981A91DF}" type="slidenum">
              <a:rPr lang="ru-RU"/>
              <a:pPr>
                <a:defRPr/>
              </a:pPr>
              <a:t>‹#›</a:t>
            </a:fld>
            <a:endParaRPr lang="ru-RU"/>
          </a:p>
        </p:txBody>
      </p:sp>
    </p:spTree>
    <p:extLst>
      <p:ext uri="{BB962C8B-B14F-4D97-AF65-F5344CB8AC3E}">
        <p14:creationId xmlns:p14="http://schemas.microsoft.com/office/powerpoint/2010/main" val="1380252616"/>
      </p:ext>
    </p:extLst>
  </p:cSld>
  <p:clrMapOvr>
    <a:masterClrMapping/>
  </p:clrMapOvr>
  <p:transition>
    <p:sndAc>
      <p:stSnd>
        <p:snd r:embed="rId1" name="camera.wav"/>
      </p:stSnd>
    </p:sndAc>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x">
  <p:cSld name="Заголовок, объект и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648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a:xfrm>
            <a:off x="457200" y="6245225"/>
            <a:ext cx="2133600" cy="476250"/>
          </a:xfrm>
        </p:spPr>
        <p:txBody>
          <a:bodyPr/>
          <a:lstStyle>
            <a:lvl1pPr>
              <a:defRPr/>
            </a:lvl1pPr>
          </a:lstStyle>
          <a:p>
            <a:pPr>
              <a:defRPr/>
            </a:pPr>
            <a:endParaRPr lang="ru-RU"/>
          </a:p>
        </p:txBody>
      </p:sp>
      <p:sp>
        <p:nvSpPr>
          <p:cNvPr id="6" name="Нижний колонтитул 5"/>
          <p:cNvSpPr>
            <a:spLocks noGrp="1"/>
          </p:cNvSpPr>
          <p:nvPr>
            <p:ph type="ftr" sz="quarter" idx="11"/>
          </p:nvPr>
        </p:nvSpPr>
        <p:spPr>
          <a:xfrm>
            <a:off x="3124200" y="6245225"/>
            <a:ext cx="2895600" cy="476250"/>
          </a:xfrm>
        </p:spPr>
        <p:txBody>
          <a:bodyPr/>
          <a:lstStyle>
            <a:lvl1pPr>
              <a:defRPr/>
            </a:lvl1pPr>
          </a:lstStyle>
          <a:p>
            <a:pPr>
              <a:defRPr/>
            </a:pPr>
            <a:endParaRPr lang="ru-RU"/>
          </a:p>
        </p:txBody>
      </p:sp>
      <p:sp>
        <p:nvSpPr>
          <p:cNvPr id="7" name="Номер слайда 6"/>
          <p:cNvSpPr>
            <a:spLocks noGrp="1"/>
          </p:cNvSpPr>
          <p:nvPr>
            <p:ph type="sldNum" sz="quarter" idx="12"/>
          </p:nvPr>
        </p:nvSpPr>
        <p:spPr>
          <a:xfrm>
            <a:off x="6553200" y="6245225"/>
            <a:ext cx="2133600" cy="476250"/>
          </a:xfrm>
        </p:spPr>
        <p:txBody>
          <a:bodyPr/>
          <a:lstStyle>
            <a:lvl1pPr>
              <a:defRPr/>
            </a:lvl1pPr>
          </a:lstStyle>
          <a:p>
            <a:pPr>
              <a:defRPr/>
            </a:pPr>
            <a:fld id="{980D3CC5-65BA-42CF-837E-1EEFCD706824}" type="slidenum">
              <a:rPr lang="ru-RU"/>
              <a:pPr>
                <a:defRPr/>
              </a:pPr>
              <a:t>‹#›</a:t>
            </a:fld>
            <a:endParaRPr lang="ru-RU"/>
          </a:p>
        </p:txBody>
      </p:sp>
    </p:spTree>
    <p:extLst>
      <p:ext uri="{BB962C8B-B14F-4D97-AF65-F5344CB8AC3E}">
        <p14:creationId xmlns:p14="http://schemas.microsoft.com/office/powerpoint/2010/main" val="1654870160"/>
      </p:ext>
    </p:extLst>
  </p:cSld>
  <p:clrMapOvr>
    <a:masterClrMapping/>
  </p:clrMapOvr>
  <p:transition>
    <p:sndAc>
      <p:stSnd>
        <p:snd r:embed="rId1" name="camera.wav"/>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pPr>
              <a:defRPr/>
            </a:pPr>
            <a:fld id="{DCCAA0A2-AE24-41D9-83DC-ED164C579F59}" type="slidenum">
              <a:rPr lang="ru-RU" smtClean="0"/>
              <a:pPr>
                <a:defRPr/>
              </a:pPr>
              <a:t>‹#›</a:t>
            </a:fld>
            <a:endParaRPr lang="ru-RU"/>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pPr>
              <a:defRPr/>
            </a:pPr>
            <a:endParaRPr lang="ru-RU"/>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pPr>
              <a:defRPr/>
            </a:pPr>
            <a:endParaRPr lang="ru-RU"/>
          </a:p>
        </p:txBody>
      </p:sp>
    </p:spTree>
  </p:cSld>
  <p:clrMap bg1="lt1" tx1="dk1" bg2="lt2" tx2="dk2" accent1="accent1" accent2="accent2" accent3="accent3" accent4="accent4" accent5="accent5" accent6="accent6" hlink="hlink" folHlink="folHlink"/>
  <p:sldLayoutIdLst>
    <p:sldLayoutId id="2147484020" r:id="rId1"/>
    <p:sldLayoutId id="2147484021" r:id="rId2"/>
    <p:sldLayoutId id="2147484022" r:id="rId3"/>
    <p:sldLayoutId id="2147484023" r:id="rId4"/>
    <p:sldLayoutId id="2147484024" r:id="rId5"/>
    <p:sldLayoutId id="2147484025" r:id="rId6"/>
    <p:sldLayoutId id="2147484026" r:id="rId7"/>
    <p:sldLayoutId id="2147484027" r:id="rId8"/>
    <p:sldLayoutId id="2147484028" r:id="rId9"/>
    <p:sldLayoutId id="2147484029" r:id="rId10"/>
    <p:sldLayoutId id="2147484030" r:id="rId11"/>
    <p:sldLayoutId id="2147484031" r:id="rId12"/>
    <p:sldLayoutId id="2147484032" r:id="rId13"/>
    <p:sldLayoutId id="2147484033" r:id="rId14"/>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audio" Target="../media/audio1.wav"/><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Rectangle 5"/>
          <p:cNvSpPr>
            <a:spLocks noGrp="1" noChangeArrowheads="1"/>
          </p:cNvSpPr>
          <p:nvPr>
            <p:ph type="subTitle" idx="1"/>
          </p:nvPr>
        </p:nvSpPr>
        <p:spPr>
          <a:xfrm>
            <a:off x="1115616" y="908720"/>
            <a:ext cx="6400800" cy="1752600"/>
          </a:xfrm>
        </p:spPr>
        <p:txBody>
          <a:bodyPr>
            <a:noAutofit/>
          </a:bodyPr>
          <a:lstStyle/>
          <a:p>
            <a:pPr algn="ctr">
              <a:defRPr/>
            </a:pPr>
            <a:r>
              <a:rPr lang="en-US" sz="5400" dirty="0"/>
              <a:t/>
            </a:r>
            <a:br>
              <a:rPr lang="en-US" sz="5400" dirty="0"/>
            </a:br>
            <a:r>
              <a:rPr lang="en-US" sz="5400" b="1" dirty="0">
                <a:solidFill>
                  <a:schemeClr val="tx1"/>
                </a:solidFill>
              </a:rPr>
              <a:t>Module </a:t>
            </a:r>
            <a:r>
              <a:rPr lang="en-US" sz="5400" b="1" dirty="0" smtClean="0">
                <a:solidFill>
                  <a:schemeClr val="tx1"/>
                </a:solidFill>
              </a:rPr>
              <a:t>3</a:t>
            </a:r>
          </a:p>
          <a:p>
            <a:pPr algn="ctr">
              <a:defRPr/>
            </a:pPr>
            <a:r>
              <a:rPr lang="en-US" sz="5400" dirty="0"/>
              <a:t/>
            </a:r>
            <a:br>
              <a:rPr lang="en-US" sz="5400" dirty="0"/>
            </a:br>
            <a:r>
              <a:rPr lang="en-US" sz="5400" b="1" dirty="0">
                <a:solidFill>
                  <a:schemeClr val="tx1"/>
                </a:solidFill>
              </a:rPr>
              <a:t>Innovation - Documentation </a:t>
            </a:r>
            <a:endParaRPr lang="en-US" sz="5400" b="1" dirty="0" smtClean="0">
              <a:solidFill>
                <a:schemeClr val="tx1"/>
              </a:solidFill>
            </a:endParaRPr>
          </a:p>
          <a:p>
            <a:pPr algn="ctr">
              <a:defRPr/>
            </a:pPr>
            <a:r>
              <a:rPr lang="en-US" sz="5400" b="1" dirty="0" smtClean="0">
                <a:solidFill>
                  <a:schemeClr val="tx1"/>
                </a:solidFill>
              </a:rPr>
              <a:t>Part </a:t>
            </a:r>
            <a:r>
              <a:rPr lang="en-US" sz="5400" b="1" dirty="0">
                <a:solidFill>
                  <a:schemeClr val="tx1"/>
                </a:solidFill>
              </a:rPr>
              <a:t>2</a:t>
            </a:r>
            <a:endParaRPr lang="ru-RU" sz="5000" b="1" dirty="0" smtClean="0">
              <a:solidFill>
                <a:schemeClr val="tx1"/>
              </a:solidFill>
              <a:effectLst>
                <a:outerShdw blurRad="38100" dist="38100" dir="2700000" algn="tl">
                  <a:srgbClr val="C0C0C0"/>
                </a:outerShdw>
              </a:effectLst>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rganization Chart 3"/>
          <p:cNvGrpSpPr>
            <a:grpSpLocks/>
          </p:cNvGrpSpPr>
          <p:nvPr/>
        </p:nvGrpSpPr>
        <p:grpSpPr bwMode="auto">
          <a:xfrm>
            <a:off x="431801" y="2020871"/>
            <a:ext cx="7740600" cy="4145604"/>
            <a:chOff x="272" y="999"/>
            <a:chExt cx="1440" cy="2016"/>
          </a:xfrm>
        </p:grpSpPr>
        <p:cxnSp>
          <p:nvCxnSpPr>
            <p:cNvPr id="19460" name="_s19460"/>
            <p:cNvCxnSpPr>
              <a:cxnSpLocks noChangeShapeType="1"/>
              <a:stCxn id="7" idx="1"/>
              <a:endCxn id="3" idx="2"/>
            </p:cNvCxnSpPr>
            <p:nvPr/>
          </p:nvCxnSpPr>
          <p:spPr bwMode="auto">
            <a:xfrm rot="10800000">
              <a:off x="704" y="1296"/>
              <a:ext cx="141" cy="1575"/>
            </a:xfrm>
            <a:prstGeom prst="bentConnector2">
              <a:avLst/>
            </a:prstGeom>
            <a:ln>
              <a:headEnd/>
              <a:tailEnd/>
            </a:ln>
            <a:extLst/>
          </p:spPr>
          <p:style>
            <a:lnRef idx="2">
              <a:schemeClr val="accent4">
                <a:shade val="50000"/>
              </a:schemeClr>
            </a:lnRef>
            <a:fillRef idx="1">
              <a:schemeClr val="accent4"/>
            </a:fillRef>
            <a:effectRef idx="0">
              <a:schemeClr val="accent4"/>
            </a:effectRef>
            <a:fontRef idx="minor">
              <a:schemeClr val="lt1"/>
            </a:fontRef>
          </p:style>
        </p:cxnSp>
        <p:cxnSp>
          <p:nvCxnSpPr>
            <p:cNvPr id="19461" name="_s19461"/>
            <p:cNvCxnSpPr>
              <a:cxnSpLocks noChangeShapeType="1"/>
              <a:stCxn id="6" idx="1"/>
              <a:endCxn id="3" idx="2"/>
            </p:cNvCxnSpPr>
            <p:nvPr/>
          </p:nvCxnSpPr>
          <p:spPr bwMode="auto">
            <a:xfrm rot="10800000">
              <a:off x="704" y="1296"/>
              <a:ext cx="141" cy="1143"/>
            </a:xfrm>
            <a:prstGeom prst="bentConnector2">
              <a:avLst/>
            </a:prstGeom>
            <a:ln>
              <a:headEnd/>
              <a:tailEnd/>
            </a:ln>
            <a:extLst/>
          </p:spPr>
          <p:style>
            <a:lnRef idx="2">
              <a:schemeClr val="accent4">
                <a:shade val="50000"/>
              </a:schemeClr>
            </a:lnRef>
            <a:fillRef idx="1">
              <a:schemeClr val="accent4"/>
            </a:fillRef>
            <a:effectRef idx="0">
              <a:schemeClr val="accent4"/>
            </a:effectRef>
            <a:fontRef idx="minor">
              <a:schemeClr val="lt1"/>
            </a:fontRef>
          </p:style>
        </p:cxnSp>
        <p:cxnSp>
          <p:nvCxnSpPr>
            <p:cNvPr id="19462" name="_s19462"/>
            <p:cNvCxnSpPr>
              <a:cxnSpLocks noChangeShapeType="1"/>
              <a:stCxn id="5" idx="1"/>
              <a:endCxn id="3" idx="2"/>
            </p:cNvCxnSpPr>
            <p:nvPr/>
          </p:nvCxnSpPr>
          <p:spPr bwMode="auto">
            <a:xfrm rot="10800000">
              <a:off x="704" y="1296"/>
              <a:ext cx="141" cy="711"/>
            </a:xfrm>
            <a:prstGeom prst="bentConnector2">
              <a:avLst/>
            </a:prstGeom>
            <a:ln>
              <a:headEnd/>
              <a:tailEnd/>
            </a:ln>
            <a:extLst/>
          </p:spPr>
          <p:style>
            <a:lnRef idx="2">
              <a:schemeClr val="accent4">
                <a:shade val="50000"/>
              </a:schemeClr>
            </a:lnRef>
            <a:fillRef idx="1">
              <a:schemeClr val="accent4"/>
            </a:fillRef>
            <a:effectRef idx="0">
              <a:schemeClr val="accent4"/>
            </a:effectRef>
            <a:fontRef idx="minor">
              <a:schemeClr val="lt1"/>
            </a:fontRef>
          </p:style>
        </p:cxnSp>
        <p:cxnSp>
          <p:nvCxnSpPr>
            <p:cNvPr id="19463" name="_s19463"/>
            <p:cNvCxnSpPr>
              <a:cxnSpLocks noChangeShapeType="1"/>
              <a:stCxn id="4" idx="1"/>
              <a:endCxn id="3" idx="2"/>
            </p:cNvCxnSpPr>
            <p:nvPr/>
          </p:nvCxnSpPr>
          <p:spPr bwMode="auto">
            <a:xfrm rot="10800000">
              <a:off x="704" y="1296"/>
              <a:ext cx="141" cy="279"/>
            </a:xfrm>
            <a:prstGeom prst="bentConnector2">
              <a:avLst/>
            </a:prstGeom>
            <a:ln>
              <a:headEnd/>
              <a:tailEnd/>
            </a:ln>
            <a:extLst/>
          </p:spPr>
          <p:style>
            <a:lnRef idx="2">
              <a:schemeClr val="accent4">
                <a:shade val="50000"/>
              </a:schemeClr>
            </a:lnRef>
            <a:fillRef idx="1">
              <a:schemeClr val="accent4"/>
            </a:fillRef>
            <a:effectRef idx="0">
              <a:schemeClr val="accent4"/>
            </a:effectRef>
            <a:fontRef idx="minor">
              <a:schemeClr val="lt1"/>
            </a:fontRef>
          </p:style>
        </p:cxnSp>
        <p:sp>
          <p:nvSpPr>
            <p:cNvPr id="3" name="_s19464"/>
            <p:cNvSpPr>
              <a:spLocks noChangeArrowheads="1"/>
            </p:cNvSpPr>
            <p:nvPr/>
          </p:nvSpPr>
          <p:spPr bwMode="auto">
            <a:xfrm>
              <a:off x="272" y="999"/>
              <a:ext cx="864" cy="288"/>
            </a:xfrm>
            <a:prstGeom prst="roundRect">
              <a:avLst>
                <a:gd name="adj" fmla="val 16667"/>
              </a:avLst>
            </a:prstGeom>
            <a:ln>
              <a:headEnd/>
              <a:tailEnd/>
            </a:ln>
          </p:spPr>
          <p:style>
            <a:lnRef idx="0">
              <a:schemeClr val="accent4"/>
            </a:lnRef>
            <a:fillRef idx="3">
              <a:schemeClr val="accent4"/>
            </a:fillRef>
            <a:effectRef idx="3">
              <a:schemeClr val="accent4"/>
            </a:effectRef>
            <a:fontRef idx="minor">
              <a:schemeClr val="lt1"/>
            </a:fontRef>
          </p:style>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altLang="ru-RU" b="1" dirty="0" smtClean="0">
                  <a:solidFill>
                    <a:schemeClr val="bg1"/>
                  </a:solidFill>
                  <a:latin typeface="Arial" pitchFamily="34" charset="0"/>
                </a:rPr>
                <a:t>Invention</a:t>
              </a:r>
              <a:endParaRPr kumimoji="0" lang="ru-RU" altLang="ru-RU" b="1" i="0" u="none" strike="noStrike" cap="none" normalizeH="0" baseline="0" dirty="0" smtClean="0">
                <a:ln>
                  <a:noFill/>
                </a:ln>
                <a:solidFill>
                  <a:schemeClr val="bg1"/>
                </a:solidFill>
                <a:effectLst/>
                <a:latin typeface="Arial" pitchFamily="34" charset="0"/>
              </a:endParaRPr>
            </a:p>
          </p:txBody>
        </p:sp>
        <p:sp>
          <p:nvSpPr>
            <p:cNvPr id="4" name="_s19465"/>
            <p:cNvSpPr>
              <a:spLocks noChangeArrowheads="1"/>
            </p:cNvSpPr>
            <p:nvPr/>
          </p:nvSpPr>
          <p:spPr bwMode="auto">
            <a:xfrm>
              <a:off x="848" y="1431"/>
              <a:ext cx="864" cy="288"/>
            </a:xfrm>
            <a:prstGeom prst="roundRect">
              <a:avLst>
                <a:gd name="adj" fmla="val 16667"/>
              </a:avLst>
            </a:prstGeom>
            <a:ln>
              <a:headEnd/>
              <a:tailEnd/>
            </a:ln>
          </p:spPr>
          <p:style>
            <a:lnRef idx="0">
              <a:schemeClr val="accent4"/>
            </a:lnRef>
            <a:fillRef idx="3">
              <a:schemeClr val="accent4"/>
            </a:fillRef>
            <a:effectRef idx="3">
              <a:schemeClr val="accent4"/>
            </a:effectRef>
            <a:fontRef idx="minor">
              <a:schemeClr val="lt1"/>
            </a:fontRef>
          </p:style>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altLang="ru-RU" b="1" dirty="0" smtClean="0">
                  <a:solidFill>
                    <a:schemeClr val="bg1"/>
                  </a:solidFill>
                  <a:latin typeface="Arial" pitchFamily="34" charset="0"/>
                </a:rPr>
                <a:t>Device</a:t>
              </a:r>
              <a:endParaRPr kumimoji="0" lang="ru-RU" altLang="ru-RU" b="1" i="0" u="none" strike="noStrike" cap="none" normalizeH="0" baseline="0" dirty="0" smtClean="0">
                <a:ln>
                  <a:noFill/>
                </a:ln>
                <a:solidFill>
                  <a:schemeClr val="bg1"/>
                </a:solidFill>
                <a:effectLst/>
                <a:latin typeface="Arial" pitchFamily="34" charset="0"/>
              </a:endParaRPr>
            </a:p>
          </p:txBody>
        </p:sp>
        <p:sp>
          <p:nvSpPr>
            <p:cNvPr id="5" name="_s19466"/>
            <p:cNvSpPr>
              <a:spLocks noChangeArrowheads="1"/>
            </p:cNvSpPr>
            <p:nvPr/>
          </p:nvSpPr>
          <p:spPr bwMode="auto">
            <a:xfrm>
              <a:off x="848" y="1863"/>
              <a:ext cx="864" cy="288"/>
            </a:xfrm>
            <a:prstGeom prst="roundRect">
              <a:avLst>
                <a:gd name="adj" fmla="val 16667"/>
              </a:avLst>
            </a:prstGeom>
            <a:ln>
              <a:headEnd/>
              <a:tailEnd/>
            </a:ln>
          </p:spPr>
          <p:style>
            <a:lnRef idx="0">
              <a:schemeClr val="accent4"/>
            </a:lnRef>
            <a:fillRef idx="3">
              <a:schemeClr val="accent4"/>
            </a:fillRef>
            <a:effectRef idx="3">
              <a:schemeClr val="accent4"/>
            </a:effectRef>
            <a:fontRef idx="minor">
              <a:schemeClr val="lt1"/>
            </a:fontRef>
          </p:style>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altLang="ru-RU" b="1" dirty="0" smtClean="0">
                  <a:solidFill>
                    <a:schemeClr val="bg1"/>
                  </a:solidFill>
                  <a:latin typeface="Arial" pitchFamily="34" charset="0"/>
                </a:rPr>
                <a:t>Way</a:t>
              </a:r>
              <a:endParaRPr kumimoji="0" lang="ru-RU" altLang="ru-RU" b="1" i="0" u="none" strike="noStrike" cap="none" normalizeH="0" baseline="0" dirty="0" smtClean="0">
                <a:ln>
                  <a:noFill/>
                </a:ln>
                <a:solidFill>
                  <a:schemeClr val="bg1"/>
                </a:solidFill>
                <a:effectLst/>
                <a:latin typeface="Arial" pitchFamily="34" charset="0"/>
              </a:endParaRPr>
            </a:p>
          </p:txBody>
        </p:sp>
        <p:sp>
          <p:nvSpPr>
            <p:cNvPr id="6" name="_s19467"/>
            <p:cNvSpPr>
              <a:spLocks noChangeArrowheads="1"/>
            </p:cNvSpPr>
            <p:nvPr/>
          </p:nvSpPr>
          <p:spPr bwMode="auto">
            <a:xfrm>
              <a:off x="848" y="2295"/>
              <a:ext cx="864" cy="288"/>
            </a:xfrm>
            <a:prstGeom prst="roundRect">
              <a:avLst>
                <a:gd name="adj" fmla="val 16667"/>
              </a:avLst>
            </a:prstGeom>
            <a:ln>
              <a:headEnd/>
              <a:tailEnd/>
            </a:ln>
          </p:spPr>
          <p:style>
            <a:lnRef idx="0">
              <a:schemeClr val="accent4"/>
            </a:lnRef>
            <a:fillRef idx="3">
              <a:schemeClr val="accent4"/>
            </a:fillRef>
            <a:effectRef idx="3">
              <a:schemeClr val="accent4"/>
            </a:effectRef>
            <a:fontRef idx="minor">
              <a:schemeClr val="lt1"/>
            </a:fontRef>
          </p:style>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altLang="ru-RU" b="1" dirty="0" smtClean="0">
                  <a:solidFill>
                    <a:schemeClr val="bg1"/>
                  </a:solidFill>
                  <a:latin typeface="Arial" pitchFamily="34" charset="0"/>
                </a:rPr>
                <a:t>Substance</a:t>
              </a:r>
              <a:endParaRPr kumimoji="0" lang="ru-RU" altLang="ru-RU" b="1" i="0" u="none" strike="noStrike" cap="none" normalizeH="0" baseline="0" dirty="0" smtClean="0">
                <a:ln>
                  <a:noFill/>
                </a:ln>
                <a:solidFill>
                  <a:schemeClr val="bg1"/>
                </a:solidFill>
                <a:effectLst/>
                <a:latin typeface="Arial" pitchFamily="34" charset="0"/>
              </a:endParaRPr>
            </a:p>
          </p:txBody>
        </p:sp>
        <p:sp>
          <p:nvSpPr>
            <p:cNvPr id="7" name="_s19468"/>
            <p:cNvSpPr>
              <a:spLocks noChangeArrowheads="1"/>
            </p:cNvSpPr>
            <p:nvPr/>
          </p:nvSpPr>
          <p:spPr bwMode="auto">
            <a:xfrm>
              <a:off x="848" y="2727"/>
              <a:ext cx="864" cy="288"/>
            </a:xfrm>
            <a:prstGeom prst="roundRect">
              <a:avLst>
                <a:gd name="adj" fmla="val 16667"/>
              </a:avLst>
            </a:prstGeom>
            <a:ln>
              <a:headEnd/>
              <a:tailEnd/>
            </a:ln>
          </p:spPr>
          <p:style>
            <a:lnRef idx="0">
              <a:schemeClr val="accent4"/>
            </a:lnRef>
            <a:fillRef idx="3">
              <a:schemeClr val="accent4"/>
            </a:fillRef>
            <a:effectRef idx="3">
              <a:schemeClr val="accent4"/>
            </a:effectRef>
            <a:fontRef idx="minor">
              <a:schemeClr val="lt1"/>
            </a:fontRef>
          </p:style>
          <p:txBody>
            <a:bodyPr vert="horz" wrap="squar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altLang="ru-RU" b="1" dirty="0" smtClean="0">
                  <a:solidFill>
                    <a:schemeClr val="bg1"/>
                  </a:solidFill>
                  <a:latin typeface="Arial" pitchFamily="34" charset="0"/>
                </a:rPr>
                <a:t>Strains of microorganisms</a:t>
              </a:r>
              <a:endParaRPr kumimoji="0" lang="ru-RU" altLang="ru-RU" b="1" i="0" u="none" strike="noStrike" cap="none" normalizeH="0" baseline="0" dirty="0" smtClean="0">
                <a:ln>
                  <a:noFill/>
                </a:ln>
                <a:solidFill>
                  <a:schemeClr val="bg1"/>
                </a:solidFill>
                <a:effectLst/>
                <a:latin typeface="Arial" pitchFamily="34" charset="0"/>
              </a:endParaRPr>
            </a:p>
          </p:txBody>
        </p:sp>
      </p:grpSp>
      <p:sp>
        <p:nvSpPr>
          <p:cNvPr id="14" name="Rectangle 3"/>
          <p:cNvSpPr txBox="1">
            <a:spLocks noChangeArrowheads="1"/>
          </p:cNvSpPr>
          <p:nvPr/>
        </p:nvSpPr>
        <p:spPr>
          <a:xfrm>
            <a:off x="323528" y="404664"/>
            <a:ext cx="7848873" cy="1440160"/>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0" indent="0" algn="ctr" fontAlgn="auto">
              <a:spcAft>
                <a:spcPts val="0"/>
              </a:spcAft>
              <a:buFontTx/>
              <a:buNone/>
            </a:pPr>
            <a:endParaRPr lang="ru-RU" altLang="ru-RU" dirty="0" smtClean="0"/>
          </a:p>
        </p:txBody>
      </p:sp>
      <p:sp>
        <p:nvSpPr>
          <p:cNvPr id="9" name="Прямоугольник 8"/>
          <p:cNvSpPr/>
          <p:nvPr/>
        </p:nvSpPr>
        <p:spPr>
          <a:xfrm>
            <a:off x="1547664" y="0"/>
            <a:ext cx="5472607" cy="1938992"/>
          </a:xfrm>
          <a:prstGeom prst="rect">
            <a:avLst/>
          </a:prstGeom>
        </p:spPr>
        <p:txBody>
          <a:bodyPr wrap="square">
            <a:spAutoFit/>
          </a:bodyPr>
          <a:lstStyle/>
          <a:p>
            <a:r>
              <a:rPr lang="en-US" sz="2000" dirty="0"/>
              <a:t/>
            </a:r>
            <a:br>
              <a:rPr lang="en-US" sz="2000" dirty="0"/>
            </a:br>
            <a:r>
              <a:rPr lang="en-US" sz="2000" dirty="0"/>
              <a:t>An invention is a new and significant technical solution to a problem in any sector of a national economy, socio-cultural construction or national defense, which gives a positive effect.</a:t>
            </a:r>
            <a:endParaRPr lang="ru-RU" sz="2000" dirty="0"/>
          </a:p>
        </p:txBody>
      </p:sp>
    </p:spTree>
    <p:extLst>
      <p:ext uri="{BB962C8B-B14F-4D97-AF65-F5344CB8AC3E}">
        <p14:creationId xmlns:p14="http://schemas.microsoft.com/office/powerpoint/2010/main" val="1224142139"/>
      </p:ext>
    </p:extLst>
  </p:cSld>
  <p:clrMapOvr>
    <a:masterClrMapping/>
  </p:clrMapOvr>
  <p:transition>
    <p:sndAc>
      <p:stSnd>
        <p:snd r:embed="rId2" name="camera.wav"/>
      </p:stSnd>
    </p:sndAc>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9" name="Rectangle 3"/>
          <p:cNvSpPr>
            <a:spLocks noGrp="1" noChangeArrowheads="1"/>
          </p:cNvSpPr>
          <p:nvPr>
            <p:ph type="body" sz="half" idx="1"/>
          </p:nvPr>
        </p:nvSpPr>
        <p:spPr>
          <a:xfrm>
            <a:off x="323528" y="404664"/>
            <a:ext cx="7740615" cy="3024336"/>
          </a:xfrm>
        </p:spPr>
        <p:txBody>
          <a:bodyPr>
            <a:noAutofit/>
          </a:bodyPr>
          <a:lstStyle/>
          <a:p>
            <a:pPr marL="0" indent="0">
              <a:buFontTx/>
              <a:buNone/>
            </a:pPr>
            <a:r>
              <a:rPr lang="en-US" b="1" dirty="0"/>
              <a:t>Patent</a:t>
            </a:r>
            <a:r>
              <a:rPr lang="en-US" dirty="0"/>
              <a:t> - a certificate issued by a competent state authority (a security certificate) certifying recognition of a technical solution or a selection achievement as an invention, priority of an invention (primacy), authorship (not in all countries) and the exclusive right of the patent owner to the invention within the territory of the state that issued the patent for term established by the legislation of this state.</a:t>
            </a:r>
            <a:endParaRPr lang="ru-RU" altLang="ru-RU" dirty="0" smtClean="0"/>
          </a:p>
          <a:p>
            <a:pPr marL="0" indent="0" algn="ctr">
              <a:buFontTx/>
              <a:buNone/>
            </a:pPr>
            <a:endParaRPr lang="ru-RU" altLang="ru-RU" dirty="0"/>
          </a:p>
          <a:p>
            <a:pPr marL="0" indent="0" algn="r">
              <a:buFontTx/>
              <a:buNone/>
            </a:pPr>
            <a:r>
              <a:rPr lang="en-US" dirty="0"/>
              <a:t/>
            </a:r>
            <a:br>
              <a:rPr lang="en-US" dirty="0"/>
            </a:br>
            <a:r>
              <a:rPr lang="en-US" dirty="0"/>
              <a:t>Patent protects form a not content !!!</a:t>
            </a:r>
            <a:endParaRPr lang="ru-RU" altLang="ru-RU" dirty="0" smtClean="0"/>
          </a:p>
        </p:txBody>
      </p:sp>
      <p:pic>
        <p:nvPicPr>
          <p:cNvPr id="9220" name="Picture 4" descr="http://ds-groups.ru/d/98090/d/%D0%A0%D0%B8%D1%81%D1%83%D0%BD%D0%BE%D0%BA_%282099%2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7742" y="3492816"/>
            <a:ext cx="2107321" cy="290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0240074"/>
      </p:ext>
    </p:extLst>
  </p:cSld>
  <p:clrMapOvr>
    <a:masterClrMapping/>
  </p:clrMapOvr>
  <p:transition>
    <p:sndAc>
      <p:stSnd>
        <p:snd r:embed="rId2" name="camera.wav"/>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Rectangle 2"/>
          <p:cNvSpPr>
            <a:spLocks noGrp="1" noChangeArrowheads="1"/>
          </p:cNvSpPr>
          <p:nvPr>
            <p:ph type="title"/>
          </p:nvPr>
        </p:nvSpPr>
        <p:spPr/>
        <p:txBody>
          <a:bodyPr/>
          <a:lstStyle/>
          <a:p>
            <a:pPr fontAlgn="auto">
              <a:spcAft>
                <a:spcPts val="0"/>
              </a:spcAft>
              <a:defRPr/>
            </a:pPr>
            <a:r>
              <a:rPr lang="en-US" sz="3600" dirty="0"/>
              <a:t>Patentability criteria</a:t>
            </a:r>
            <a:endParaRPr lang="ru-RU" sz="3400" b="1" dirty="0">
              <a:solidFill>
                <a:schemeClr val="tx2">
                  <a:satMod val="130000"/>
                </a:schemeClr>
              </a:solidFill>
              <a:latin typeface="+mn-lt"/>
            </a:endParaRPr>
          </a:p>
        </p:txBody>
      </p:sp>
      <p:sp>
        <p:nvSpPr>
          <p:cNvPr id="327684" name="Rectangle 3"/>
          <p:cNvSpPr>
            <a:spLocks noGrp="1" noChangeArrowheads="1"/>
          </p:cNvSpPr>
          <p:nvPr>
            <p:ph type="body" sz="half" idx="2"/>
          </p:nvPr>
        </p:nvSpPr>
        <p:spPr>
          <a:xfrm>
            <a:off x="1043608" y="1600201"/>
            <a:ext cx="6768752" cy="2980928"/>
          </a:xfrm>
        </p:spPr>
        <p:txBody>
          <a:bodyPr>
            <a:normAutofit/>
          </a:bodyPr>
          <a:lstStyle/>
          <a:p>
            <a:pPr marL="0" indent="0">
              <a:buNone/>
            </a:pPr>
            <a:r>
              <a:rPr lang="en-US" sz="3200" dirty="0" smtClean="0"/>
              <a:t>Innovation </a:t>
            </a:r>
            <a:r>
              <a:rPr lang="en-US" sz="3200" dirty="0"/>
              <a:t>should be</a:t>
            </a:r>
            <a:r>
              <a:rPr lang="en-US" sz="3200" dirty="0" smtClean="0"/>
              <a:t>:</a:t>
            </a:r>
          </a:p>
          <a:p>
            <a:pPr marL="533400" indent="-533400">
              <a:buFontTx/>
              <a:buAutoNum type="arabicPeriod"/>
            </a:pPr>
            <a:r>
              <a:rPr lang="en-US" altLang="ru-RU" sz="3200" dirty="0" smtClean="0"/>
              <a:t>New</a:t>
            </a:r>
            <a:endParaRPr lang="ru-RU" altLang="ru-RU" sz="3200" dirty="0" smtClean="0"/>
          </a:p>
          <a:p>
            <a:pPr marL="533400" indent="-533400">
              <a:buFontTx/>
              <a:buAutoNum type="arabicPeriod"/>
            </a:pPr>
            <a:r>
              <a:rPr lang="en-US" sz="3200" dirty="0" smtClean="0"/>
              <a:t>Unobvious</a:t>
            </a:r>
            <a:endParaRPr lang="ru-RU" altLang="ru-RU" sz="3200" dirty="0" smtClean="0"/>
          </a:p>
          <a:p>
            <a:pPr marL="533400" indent="-533400">
              <a:buFontTx/>
              <a:buAutoNum type="arabicPeriod"/>
            </a:pPr>
            <a:r>
              <a:rPr lang="en-US" sz="3200" dirty="0"/>
              <a:t>Applicable in production</a:t>
            </a:r>
            <a:endParaRPr lang="ru-RU" altLang="ru-RU" sz="3200" dirty="0" smtClean="0"/>
          </a:p>
        </p:txBody>
      </p:sp>
    </p:spTree>
    <p:extLst>
      <p:ext uri="{BB962C8B-B14F-4D97-AF65-F5344CB8AC3E}">
        <p14:creationId xmlns:p14="http://schemas.microsoft.com/office/powerpoint/2010/main" val="3368320654"/>
      </p:ext>
    </p:extLst>
  </p:cSld>
  <p:clrMapOvr>
    <a:masterClrMapping/>
  </p:clrMapOvr>
  <p:transition>
    <p:sndAc>
      <p:stSnd>
        <p:snd r:embed="rId2" name="camera.wav"/>
      </p:st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620000" cy="3442394"/>
          </a:xfrm>
        </p:spPr>
        <p:txBody>
          <a:bodyPr/>
          <a:lstStyle/>
          <a:p>
            <a:pPr algn="ctr"/>
            <a:r>
              <a:rPr lang="en-US" dirty="0" smtClean="0"/>
              <a:t>Examples </a:t>
            </a:r>
            <a:endParaRPr lang="ru-RU" dirty="0"/>
          </a:p>
        </p:txBody>
      </p:sp>
    </p:spTree>
    <p:extLst>
      <p:ext uri="{BB962C8B-B14F-4D97-AF65-F5344CB8AC3E}">
        <p14:creationId xmlns:p14="http://schemas.microsoft.com/office/powerpoint/2010/main" val="24945530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620000" cy="1786210"/>
          </a:xfrm>
        </p:spPr>
        <p:txBody>
          <a:bodyPr/>
          <a:lstStyle/>
          <a:p>
            <a:pPr algn="just"/>
            <a:r>
              <a:rPr lang="en-US" sz="3200" dirty="0"/>
              <a:t/>
            </a:r>
            <a:br>
              <a:rPr lang="en-US" sz="3200" dirty="0"/>
            </a:br>
            <a:r>
              <a:rPr lang="en-US" sz="2800" dirty="0"/>
              <a:t>Patent of the Russian Federation - Method for reducing the moisture content of a vacuum disk filter cake when removing a cake by stripping with compressed air</a:t>
            </a:r>
            <a:endParaRPr lang="ru-RU" sz="2800" dirty="0">
              <a:latin typeface="+mn-lt"/>
            </a:endParaRPr>
          </a:p>
        </p:txBody>
      </p:sp>
      <p:sp>
        <p:nvSpPr>
          <p:cNvPr id="3" name="Объект 2"/>
          <p:cNvSpPr>
            <a:spLocks noGrp="1"/>
          </p:cNvSpPr>
          <p:nvPr>
            <p:ph idx="1"/>
          </p:nvPr>
        </p:nvSpPr>
        <p:spPr>
          <a:xfrm>
            <a:off x="457200" y="2132856"/>
            <a:ext cx="7620000" cy="4267944"/>
          </a:xfrm>
        </p:spPr>
        <p:txBody>
          <a:bodyPr>
            <a:normAutofit/>
          </a:bodyPr>
          <a:lstStyle/>
          <a:p>
            <a:pPr algn="just">
              <a:buClrTx/>
              <a:buFont typeface="Wingdings" panose="05000000000000000000" pitchFamily="2" charset="2"/>
              <a:buChar char="ü"/>
            </a:pPr>
            <a:r>
              <a:rPr lang="en-US" dirty="0" smtClean="0"/>
              <a:t>The </a:t>
            </a:r>
            <a:r>
              <a:rPr lang="en-US" dirty="0"/>
              <a:t>invention is intended for the dewatering of suspensions and can be used in ferrous and nonferrous metallurgy, as well as in chemical, coal and other industries that use vacuum disk filters</a:t>
            </a:r>
            <a:r>
              <a:rPr lang="en-US" dirty="0" smtClean="0"/>
              <a:t>.</a:t>
            </a:r>
          </a:p>
          <a:p>
            <a:pPr algn="just">
              <a:buClrTx/>
              <a:buFont typeface="Wingdings" panose="05000000000000000000" pitchFamily="2" charset="2"/>
              <a:buChar char="ü"/>
            </a:pPr>
            <a:r>
              <a:rPr lang="en-US" dirty="0" smtClean="0"/>
              <a:t>Implementation </a:t>
            </a:r>
            <a:r>
              <a:rPr lang="en-US" dirty="0"/>
              <a:t>of the invention will reduce the degree of secondary moistening of the cake when it is removed from the sectors of the disk vacuum filter by the method of Stripping and will allow without additional energy to reduce the humidity of the resulting product (concentrate) and / or increase the performance of the vacuum filter cake by stripping with compressed air.</a:t>
            </a:r>
            <a:endParaRPr lang="en-US" dirty="0" smtClean="0"/>
          </a:p>
        </p:txBody>
      </p:sp>
    </p:spTree>
    <p:extLst>
      <p:ext uri="{BB962C8B-B14F-4D97-AF65-F5344CB8AC3E}">
        <p14:creationId xmlns:p14="http://schemas.microsoft.com/office/powerpoint/2010/main" val="38609905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406946"/>
            <a:ext cx="7416824" cy="58716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239654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332656"/>
            <a:ext cx="7620000" cy="1872208"/>
          </a:xfrm>
        </p:spPr>
        <p:txBody>
          <a:bodyPr>
            <a:normAutofit/>
          </a:bodyPr>
          <a:lstStyle/>
          <a:p>
            <a:r>
              <a:rPr lang="en-US" dirty="0"/>
              <a:t>The expert is assigned the task - presumably on based on the drawings, copied a similar device that performs similar functions. </a:t>
            </a:r>
            <a:endParaRPr lang="en-US" dirty="0" smtClean="0"/>
          </a:p>
          <a:p>
            <a:r>
              <a:rPr lang="en-US" dirty="0" smtClean="0"/>
              <a:t>Question</a:t>
            </a:r>
            <a:r>
              <a:rPr lang="en-US" dirty="0"/>
              <a:t>: Is there a violation? (Copy the detail indicated by the arrow)</a:t>
            </a:r>
            <a:endParaRPr lang="ru-RU"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2150200"/>
            <a:ext cx="5802858" cy="44052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418162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548680"/>
            <a:ext cx="7620000" cy="5852120"/>
          </a:xfrm>
        </p:spPr>
        <p:txBody>
          <a:bodyPr>
            <a:normAutofit/>
          </a:bodyPr>
          <a:lstStyle/>
          <a:p>
            <a:pPr marL="114300" indent="0" algn="ctr">
              <a:buNone/>
            </a:pPr>
            <a:r>
              <a:rPr lang="en-US" dirty="0"/>
              <a:t>CONCLUSION</a:t>
            </a:r>
            <a:r>
              <a:rPr lang="en-US" dirty="0" smtClean="0"/>
              <a:t>:</a:t>
            </a:r>
          </a:p>
          <a:p>
            <a:pPr marL="114300" indent="0" algn="ctr">
              <a:buNone/>
            </a:pPr>
            <a:r>
              <a:rPr lang="en-US" dirty="0" smtClean="0"/>
              <a:t> </a:t>
            </a:r>
            <a:r>
              <a:rPr lang="en-US" dirty="0"/>
              <a:t>A patent protects a method, not a device. Accordingly, it is necessary to confirm that there is a violation of the method. The similarity of the devices does not imply a violation of this patent.</a:t>
            </a:r>
            <a:endParaRPr lang="ru-RU" dirty="0"/>
          </a:p>
          <a:p>
            <a:pPr marL="114300" indent="0" algn="ctr">
              <a:buNone/>
            </a:pPr>
            <a:endParaRPr lang="ru-RU" dirty="0" smtClean="0"/>
          </a:p>
          <a:p>
            <a:pPr marL="114300" indent="0" algn="ctr">
              <a:buNone/>
            </a:pPr>
            <a:endParaRPr lang="ru-RU" dirty="0"/>
          </a:p>
          <a:p>
            <a:pPr marL="114300" indent="0" algn="ctr">
              <a:buNone/>
            </a:pPr>
            <a:endParaRPr lang="ru-RU" dirty="0"/>
          </a:p>
          <a:p>
            <a:pPr marL="114300" indent="0" algn="ctr">
              <a:buNone/>
            </a:pPr>
            <a:r>
              <a:rPr lang="en-US" dirty="0"/>
              <a:t/>
            </a:r>
            <a:br>
              <a:rPr lang="en-US" dirty="0"/>
            </a:br>
            <a:r>
              <a:rPr lang="en-US" dirty="0"/>
              <a:t>BUT ... it is known that they were registered three patents. We have considered one of them. The other two protect, just - the device.</a:t>
            </a:r>
            <a:endParaRPr lang="ru-RU" dirty="0"/>
          </a:p>
          <a:p>
            <a:endParaRPr lang="ru-RU" dirty="0"/>
          </a:p>
        </p:txBody>
      </p:sp>
    </p:spTree>
    <p:extLst>
      <p:ext uri="{BB962C8B-B14F-4D97-AF65-F5344CB8AC3E}">
        <p14:creationId xmlns:p14="http://schemas.microsoft.com/office/powerpoint/2010/main" val="4453114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
            </a:r>
            <a:br>
              <a:rPr lang="en-US" dirty="0"/>
            </a:br>
            <a:r>
              <a:rPr lang="en-US" dirty="0"/>
              <a:t>Example 2</a:t>
            </a:r>
            <a:endParaRPr lang="ru-RU" dirty="0"/>
          </a:p>
        </p:txBody>
      </p:sp>
      <p:sp>
        <p:nvSpPr>
          <p:cNvPr id="3" name="Объект 2"/>
          <p:cNvSpPr>
            <a:spLocks noGrp="1"/>
          </p:cNvSpPr>
          <p:nvPr>
            <p:ph idx="1"/>
          </p:nvPr>
        </p:nvSpPr>
        <p:spPr/>
        <p:txBody>
          <a:bodyPr>
            <a:normAutofit/>
          </a:bodyPr>
          <a:lstStyle/>
          <a:p>
            <a:pPr marL="114300" indent="0" algn="ctr">
              <a:buNone/>
            </a:pPr>
            <a:r>
              <a:rPr lang="en-US" sz="3600" dirty="0"/>
              <a:t/>
            </a:r>
            <a:br>
              <a:rPr lang="en-US" sz="3600" dirty="0"/>
            </a:br>
            <a:r>
              <a:rPr lang="en-US" sz="3600" dirty="0"/>
              <a:t>Given: </a:t>
            </a:r>
            <a:endParaRPr lang="en-US" sz="3600" dirty="0" smtClean="0"/>
          </a:p>
          <a:p>
            <a:pPr marL="114300" indent="0">
              <a:buNone/>
            </a:pPr>
            <a:r>
              <a:rPr lang="en-US" sz="3600" dirty="0" smtClean="0"/>
              <a:t>utility </a:t>
            </a:r>
            <a:r>
              <a:rPr lang="en-US" sz="3600" dirty="0"/>
              <a:t>models № 73365 and number 96143</a:t>
            </a:r>
            <a:endParaRPr lang="ru-RU" sz="3600" dirty="0"/>
          </a:p>
        </p:txBody>
      </p:sp>
    </p:spTree>
    <p:extLst>
      <p:ext uri="{BB962C8B-B14F-4D97-AF65-F5344CB8AC3E}">
        <p14:creationId xmlns:p14="http://schemas.microsoft.com/office/powerpoint/2010/main" val="18239796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 73365</a:t>
            </a:r>
          </a:p>
        </p:txBody>
      </p:sp>
      <p:sp>
        <p:nvSpPr>
          <p:cNvPr id="3" name="Объект 2"/>
          <p:cNvSpPr>
            <a:spLocks noGrp="1"/>
          </p:cNvSpPr>
          <p:nvPr>
            <p:ph idx="1"/>
          </p:nvPr>
        </p:nvSpPr>
        <p:spPr/>
        <p:txBody>
          <a:bodyPr/>
          <a:lstStyle/>
          <a:p>
            <a:pPr marL="114300" indent="0" algn="just">
              <a:buNone/>
            </a:pPr>
            <a:r>
              <a:rPr lang="en-US" sz="2800" b="1" dirty="0"/>
              <a:t>FRAME BUILDING </a:t>
            </a:r>
            <a:r>
              <a:rPr lang="en-US" sz="2800" b="1" dirty="0" smtClean="0"/>
              <a:t>RIGEL</a:t>
            </a:r>
          </a:p>
          <a:p>
            <a:pPr marL="114300" indent="0">
              <a:buNone/>
            </a:pPr>
            <a:r>
              <a:rPr lang="en-US" sz="3200" dirty="0"/>
              <a:t>The crossbar of the frame building comprising a wall and a shelf located in the lower part, characterized in that it is made prefabricated and monolithic, while the shelf has a tray-like shape, and the wall is made in the form of a primitive reinforced concrete belt, the lower part of which is placed in the shelf of the shelf etc.</a:t>
            </a:r>
            <a:endParaRPr lang="ru-RU" sz="3200" dirty="0"/>
          </a:p>
        </p:txBody>
      </p:sp>
    </p:spTree>
    <p:extLst>
      <p:ext uri="{BB962C8B-B14F-4D97-AF65-F5344CB8AC3E}">
        <p14:creationId xmlns:p14="http://schemas.microsoft.com/office/powerpoint/2010/main" val="13144239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802348"/>
            <a:ext cx="6088042" cy="55069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Объект 2"/>
          <p:cNvSpPr>
            <a:spLocks noGrp="1"/>
          </p:cNvSpPr>
          <p:nvPr>
            <p:ph idx="1"/>
          </p:nvPr>
        </p:nvSpPr>
        <p:spPr>
          <a:xfrm>
            <a:off x="323528" y="246348"/>
            <a:ext cx="7620000" cy="460648"/>
          </a:xfrm>
        </p:spPr>
        <p:txBody>
          <a:bodyPr/>
          <a:lstStyle/>
          <a:p>
            <a:pPr marL="114300" indent="0">
              <a:buNone/>
            </a:pPr>
            <a:r>
              <a:rPr lang="en-US" dirty="0"/>
              <a:t>One of the illustrations</a:t>
            </a:r>
            <a:endParaRPr lang="ru-RU" dirty="0"/>
          </a:p>
        </p:txBody>
      </p:sp>
    </p:spTree>
    <p:extLst>
      <p:ext uri="{BB962C8B-B14F-4D97-AF65-F5344CB8AC3E}">
        <p14:creationId xmlns:p14="http://schemas.microsoft.com/office/powerpoint/2010/main" val="823014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4800" dirty="0"/>
              <a:t>№ </a:t>
            </a:r>
            <a:r>
              <a:rPr lang="ru-RU" sz="4800" dirty="0" smtClean="0"/>
              <a:t>96143</a:t>
            </a:r>
            <a:endParaRPr lang="ru-RU" dirty="0"/>
          </a:p>
        </p:txBody>
      </p:sp>
      <p:sp>
        <p:nvSpPr>
          <p:cNvPr id="3" name="Объект 2"/>
          <p:cNvSpPr>
            <a:spLocks noGrp="1"/>
          </p:cNvSpPr>
          <p:nvPr>
            <p:ph idx="1"/>
          </p:nvPr>
        </p:nvSpPr>
        <p:spPr>
          <a:xfrm>
            <a:off x="457200" y="1268760"/>
            <a:ext cx="7620000" cy="5132040"/>
          </a:xfrm>
        </p:spPr>
        <p:txBody>
          <a:bodyPr>
            <a:normAutofit lnSpcReduction="10000"/>
          </a:bodyPr>
          <a:lstStyle/>
          <a:p>
            <a:pPr marL="114300" indent="0" algn="just">
              <a:buNone/>
            </a:pPr>
            <a:r>
              <a:rPr lang="en-US" sz="2400" dirty="0"/>
              <a:t/>
            </a:r>
            <a:br>
              <a:rPr lang="en-US" sz="2400" dirty="0"/>
            </a:br>
            <a:r>
              <a:rPr lang="en-US" sz="2400" dirty="0"/>
              <a:t>FRAME OF BUILDINGS AND </a:t>
            </a:r>
            <a:r>
              <a:rPr lang="en-US" sz="2400" dirty="0" smtClean="0"/>
              <a:t>CONSTRUCTIONS</a:t>
            </a:r>
          </a:p>
          <a:p>
            <a:pPr marL="114300" indent="0" algn="just">
              <a:buNone/>
            </a:pPr>
            <a:r>
              <a:rPr lang="en-US" sz="2400" dirty="0"/>
              <a:t/>
            </a:r>
            <a:br>
              <a:rPr lang="en-US" sz="2400" dirty="0"/>
            </a:br>
            <a:r>
              <a:rPr lang="en-US" sz="2400" dirty="0"/>
              <a:t>The </a:t>
            </a:r>
            <a:r>
              <a:rPr lang="en-US" sz="2400" dirty="0" smtClean="0"/>
              <a:t>frame </a:t>
            </a:r>
            <a:r>
              <a:rPr lang="en-US" sz="2400" dirty="0"/>
              <a:t>of buildings and structures containing reinforced concrete columns with openings in the level of floors, reinforced concrete bolts rigidly mated with each other, and floor slabs, characterized in that the bolts are made prefabricated monolithic in the form of spatial bodies with a pre-stressed </a:t>
            </a:r>
            <a:r>
              <a:rPr lang="en-US" sz="2400" dirty="0" err="1"/>
              <a:t>pre-stressed</a:t>
            </a:r>
            <a:r>
              <a:rPr lang="en-US" sz="2400" dirty="0"/>
              <a:t> lower part , on the inner surface of which there is at least one wedge-shaped protrusion, and with the upper part in the form of a monolithic reinforced concrete belt, the lower part of which is placed in a tray, and top - between the ends of the plates.</a:t>
            </a:r>
            <a:endParaRPr lang="en-US" sz="2400" dirty="0" smtClean="0"/>
          </a:p>
        </p:txBody>
      </p:sp>
    </p:spTree>
    <p:extLst>
      <p:ext uri="{BB962C8B-B14F-4D97-AF65-F5344CB8AC3E}">
        <p14:creationId xmlns:p14="http://schemas.microsoft.com/office/powerpoint/2010/main" val="41226841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404664"/>
            <a:ext cx="5604706" cy="52156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Объект 2"/>
          <p:cNvSpPr>
            <a:spLocks noGrp="1"/>
          </p:cNvSpPr>
          <p:nvPr>
            <p:ph idx="1"/>
          </p:nvPr>
        </p:nvSpPr>
        <p:spPr>
          <a:xfrm>
            <a:off x="540017" y="5805264"/>
            <a:ext cx="7620000" cy="460648"/>
          </a:xfrm>
        </p:spPr>
        <p:txBody>
          <a:bodyPr>
            <a:noAutofit/>
          </a:bodyPr>
          <a:lstStyle/>
          <a:p>
            <a:pPr marL="114300" indent="0" algn="r">
              <a:buNone/>
            </a:pPr>
            <a:r>
              <a:rPr lang="en-US" sz="2400" dirty="0"/>
              <a:t/>
            </a:r>
            <a:br>
              <a:rPr lang="en-US" sz="2400" dirty="0"/>
            </a:br>
            <a:r>
              <a:rPr lang="en-US" sz="2400" dirty="0"/>
              <a:t>The court won the defendant !!!</a:t>
            </a:r>
            <a:endParaRPr lang="ru-RU" sz="2400" i="1" dirty="0"/>
          </a:p>
        </p:txBody>
      </p:sp>
    </p:spTree>
    <p:extLst>
      <p:ext uri="{BB962C8B-B14F-4D97-AF65-F5344CB8AC3E}">
        <p14:creationId xmlns:p14="http://schemas.microsoft.com/office/powerpoint/2010/main" val="23847649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620000" cy="5170586"/>
          </a:xfrm>
        </p:spPr>
        <p:txBody>
          <a:bodyPr/>
          <a:lstStyle/>
          <a:p>
            <a:pPr algn="ctr"/>
            <a:r>
              <a:rPr lang="en-US" dirty="0"/>
              <a:t>License agreement</a:t>
            </a:r>
            <a:endParaRPr lang="ru-RU" b="1" dirty="0"/>
          </a:p>
        </p:txBody>
      </p:sp>
    </p:spTree>
    <p:extLst>
      <p:ext uri="{BB962C8B-B14F-4D97-AF65-F5344CB8AC3E}">
        <p14:creationId xmlns:p14="http://schemas.microsoft.com/office/powerpoint/2010/main" val="4351489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2"/>
          <p:cNvSpPr txBox="1">
            <a:spLocks/>
          </p:cNvSpPr>
          <p:nvPr/>
        </p:nvSpPr>
        <p:spPr>
          <a:xfrm>
            <a:off x="539552" y="548680"/>
            <a:ext cx="7620000" cy="5616624"/>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114300" indent="0" fontAlgn="auto">
              <a:spcAft>
                <a:spcPts val="0"/>
              </a:spcAft>
              <a:buNone/>
            </a:pPr>
            <a:endParaRPr lang="ru-RU" sz="2400" dirty="0" smtClean="0"/>
          </a:p>
        </p:txBody>
      </p:sp>
      <p:sp>
        <p:nvSpPr>
          <p:cNvPr id="3" name="Rectangle 2"/>
          <p:cNvSpPr>
            <a:spLocks noChangeArrowheads="1"/>
          </p:cNvSpPr>
          <p:nvPr/>
        </p:nvSpPr>
        <p:spPr bwMode="auto">
          <a:xfrm>
            <a:off x="0" y="1474704"/>
            <a:ext cx="7380312" cy="2154436"/>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err="1" smtClean="0">
                <a:ln>
                  <a:noFill/>
                </a:ln>
                <a:solidFill>
                  <a:srgbClr val="212121"/>
                </a:solidFill>
                <a:effectLst/>
                <a:latin typeface="inherit"/>
                <a:cs typeface="Arial" pitchFamily="34" charset="0"/>
              </a:rPr>
              <a:t>The</a:t>
            </a:r>
            <a:r>
              <a:rPr kumimoji="0" lang="ru-RU" sz="2000" b="0" i="0" u="none" strike="noStrike" cap="none" normalizeH="0" baseline="0" dirty="0" smtClean="0">
                <a:ln>
                  <a:noFill/>
                </a:ln>
                <a:solidFill>
                  <a:srgbClr val="212121"/>
                </a:solidFill>
                <a:effectLst/>
                <a:latin typeface="inherit"/>
                <a:cs typeface="Arial" pitchFamily="34" charset="0"/>
              </a:rPr>
              <a:t> </a:t>
            </a:r>
            <a:r>
              <a:rPr kumimoji="0" lang="ru-RU" sz="2000" b="0" i="0" u="none" strike="noStrike" cap="none" normalizeH="0" baseline="0" dirty="0" err="1" smtClean="0">
                <a:ln>
                  <a:noFill/>
                </a:ln>
                <a:solidFill>
                  <a:srgbClr val="212121"/>
                </a:solidFill>
                <a:effectLst/>
                <a:latin typeface="inherit"/>
                <a:cs typeface="Arial" pitchFamily="34" charset="0"/>
              </a:rPr>
              <a:t>means</a:t>
            </a:r>
            <a:r>
              <a:rPr kumimoji="0" lang="ru-RU" sz="2000" b="0" i="0" u="none" strike="noStrike" cap="none" normalizeH="0" baseline="0" dirty="0" smtClean="0">
                <a:ln>
                  <a:noFill/>
                </a:ln>
                <a:solidFill>
                  <a:srgbClr val="212121"/>
                </a:solidFill>
                <a:effectLst/>
                <a:latin typeface="inherit"/>
                <a:cs typeface="Arial" pitchFamily="34" charset="0"/>
              </a:rPr>
              <a:t> </a:t>
            </a:r>
            <a:r>
              <a:rPr kumimoji="0" lang="ru-RU" sz="2000" b="0" i="0" u="none" strike="noStrike" cap="none" normalizeH="0" baseline="0" dirty="0" err="1" smtClean="0">
                <a:ln>
                  <a:noFill/>
                </a:ln>
                <a:solidFill>
                  <a:srgbClr val="212121"/>
                </a:solidFill>
                <a:effectLst/>
                <a:latin typeface="inherit"/>
                <a:cs typeface="Arial" pitchFamily="34" charset="0"/>
              </a:rPr>
              <a:t>of</a:t>
            </a:r>
            <a:r>
              <a:rPr kumimoji="0" lang="ru-RU" sz="2000" b="0" i="0" u="none" strike="noStrike" cap="none" normalizeH="0" baseline="0" dirty="0" smtClean="0">
                <a:ln>
                  <a:noFill/>
                </a:ln>
                <a:solidFill>
                  <a:srgbClr val="212121"/>
                </a:solidFill>
                <a:effectLst/>
                <a:latin typeface="inherit"/>
                <a:cs typeface="Arial" pitchFamily="34" charset="0"/>
              </a:rPr>
              <a:t> "</a:t>
            </a:r>
            <a:r>
              <a:rPr kumimoji="0" lang="ru-RU" sz="2000" b="0" i="0" u="none" strike="noStrike" cap="none" normalizeH="0" baseline="0" dirty="0" err="1" smtClean="0">
                <a:ln>
                  <a:noFill/>
                </a:ln>
                <a:solidFill>
                  <a:srgbClr val="212121"/>
                </a:solidFill>
                <a:effectLst/>
                <a:latin typeface="inherit"/>
                <a:cs typeface="Arial" pitchFamily="34" charset="0"/>
              </a:rPr>
              <a:t>disposition</a:t>
            </a:r>
            <a:r>
              <a:rPr kumimoji="0" lang="ru-RU" sz="2000" b="0" i="0" u="none" strike="noStrike" cap="none" normalizeH="0" baseline="0" dirty="0" smtClean="0">
                <a:ln>
                  <a:noFill/>
                </a:ln>
                <a:solidFill>
                  <a:srgbClr val="212121"/>
                </a:solidFill>
                <a:effectLst/>
                <a:latin typeface="inherit"/>
                <a:cs typeface="Arial" pitchFamily="34" charset="0"/>
              </a:rPr>
              <a:t> </a:t>
            </a:r>
            <a:r>
              <a:rPr kumimoji="0" lang="ru-RU" sz="2000" b="0" i="0" u="none" strike="noStrike" cap="none" normalizeH="0" baseline="0" dirty="0" err="1" smtClean="0">
                <a:ln>
                  <a:noFill/>
                </a:ln>
                <a:solidFill>
                  <a:srgbClr val="212121"/>
                </a:solidFill>
                <a:effectLst/>
                <a:latin typeface="inherit"/>
                <a:cs typeface="Arial" pitchFamily="34" charset="0"/>
              </a:rPr>
              <a:t>of</a:t>
            </a:r>
            <a:r>
              <a:rPr kumimoji="0" lang="ru-RU" sz="2000" b="0" i="0" u="none" strike="noStrike" cap="none" normalizeH="0" baseline="0" dirty="0" smtClean="0">
                <a:ln>
                  <a:noFill/>
                </a:ln>
                <a:solidFill>
                  <a:srgbClr val="212121"/>
                </a:solidFill>
                <a:effectLst/>
                <a:latin typeface="inherit"/>
                <a:cs typeface="Arial" pitchFamily="34" charset="0"/>
              </a:rPr>
              <a:t> </a:t>
            </a:r>
            <a:r>
              <a:rPr kumimoji="0" lang="ru-RU" sz="2000" b="0" i="0" u="none" strike="noStrike" cap="none" normalizeH="0" baseline="0" dirty="0" err="1" smtClean="0">
                <a:ln>
                  <a:noFill/>
                </a:ln>
                <a:solidFill>
                  <a:srgbClr val="212121"/>
                </a:solidFill>
                <a:effectLst/>
                <a:latin typeface="inherit"/>
                <a:cs typeface="Arial" pitchFamily="34" charset="0"/>
              </a:rPr>
              <a:t>the</a:t>
            </a:r>
            <a:r>
              <a:rPr kumimoji="0" lang="ru-RU" sz="2000" b="0" i="0" u="none" strike="noStrike" cap="none" normalizeH="0" baseline="0" dirty="0" smtClean="0">
                <a:ln>
                  <a:noFill/>
                </a:ln>
                <a:solidFill>
                  <a:srgbClr val="212121"/>
                </a:solidFill>
                <a:effectLst/>
                <a:latin typeface="inherit"/>
                <a:cs typeface="Arial" pitchFamily="34" charset="0"/>
              </a:rPr>
              <a:t> </a:t>
            </a:r>
            <a:r>
              <a:rPr kumimoji="0" lang="ru-RU" sz="2000" b="0" i="0" u="none" strike="noStrike" cap="none" normalizeH="0" baseline="0" dirty="0" err="1" smtClean="0">
                <a:ln>
                  <a:noFill/>
                </a:ln>
                <a:solidFill>
                  <a:srgbClr val="212121"/>
                </a:solidFill>
                <a:effectLst/>
                <a:latin typeface="inherit"/>
                <a:cs typeface="Arial" pitchFamily="34" charset="0"/>
              </a:rPr>
              <a:t>exclusive</a:t>
            </a:r>
            <a:r>
              <a:rPr kumimoji="0" lang="ru-RU" sz="2000" b="0" i="0" u="none" strike="noStrike" cap="none" normalizeH="0" baseline="0" dirty="0" smtClean="0">
                <a:ln>
                  <a:noFill/>
                </a:ln>
                <a:solidFill>
                  <a:srgbClr val="212121"/>
                </a:solidFill>
                <a:effectLst/>
                <a:latin typeface="inherit"/>
                <a:cs typeface="Arial" pitchFamily="34" charset="0"/>
              </a:rPr>
              <a:t> </a:t>
            </a:r>
            <a:r>
              <a:rPr kumimoji="0" lang="ru-RU" sz="2000" b="0" i="0" u="none" strike="noStrike" cap="none" normalizeH="0" baseline="0" dirty="0" err="1" smtClean="0">
                <a:ln>
                  <a:noFill/>
                </a:ln>
                <a:solidFill>
                  <a:srgbClr val="212121"/>
                </a:solidFill>
                <a:effectLst/>
                <a:latin typeface="inherit"/>
                <a:cs typeface="Arial" pitchFamily="34" charset="0"/>
              </a:rPr>
              <a:t>right</a:t>
            </a:r>
            <a:r>
              <a:rPr kumimoji="0" lang="ru-RU" sz="2000" b="0" i="0" u="none" strike="noStrike" cap="none" normalizeH="0" baseline="0" dirty="0" smtClean="0">
                <a:ln>
                  <a:noFill/>
                </a:ln>
                <a:solidFill>
                  <a:srgbClr val="212121"/>
                </a:solidFill>
                <a:effectLst/>
                <a:latin typeface="inherit"/>
                <a:cs typeface="Arial" pitchFamily="34" charset="0"/>
              </a:rPr>
              <a:t>"; A </a:t>
            </a:r>
            <a:r>
              <a:rPr kumimoji="0" lang="ru-RU" sz="2000" b="0" i="0" u="none" strike="noStrike" cap="none" normalizeH="0" baseline="0" dirty="0" err="1" smtClean="0">
                <a:ln>
                  <a:noFill/>
                </a:ln>
                <a:solidFill>
                  <a:srgbClr val="212121"/>
                </a:solidFill>
                <a:effectLst/>
                <a:latin typeface="inherit"/>
                <a:cs typeface="Arial" pitchFamily="34" charset="0"/>
              </a:rPr>
              <a:t>civil</a:t>
            </a:r>
            <a:r>
              <a:rPr kumimoji="0" lang="ru-RU" sz="2000" b="0" i="0" u="none" strike="noStrike" cap="none" normalizeH="0" baseline="0" dirty="0" smtClean="0">
                <a:ln>
                  <a:noFill/>
                </a:ln>
                <a:solidFill>
                  <a:srgbClr val="212121"/>
                </a:solidFill>
                <a:effectLst/>
                <a:latin typeface="inherit"/>
                <a:cs typeface="Arial" pitchFamily="34" charset="0"/>
              </a:rPr>
              <a:t> </a:t>
            </a:r>
            <a:r>
              <a:rPr kumimoji="0" lang="ru-RU" sz="2000" b="0" i="0" u="none" strike="noStrike" cap="none" normalizeH="0" baseline="0" dirty="0" err="1" smtClean="0">
                <a:ln>
                  <a:noFill/>
                </a:ln>
                <a:solidFill>
                  <a:srgbClr val="212121"/>
                </a:solidFill>
                <a:effectLst/>
                <a:latin typeface="inherit"/>
                <a:cs typeface="Arial" pitchFamily="34" charset="0"/>
              </a:rPr>
              <a:t>contract</a:t>
            </a:r>
            <a:r>
              <a:rPr kumimoji="0" lang="ru-RU" sz="2000" b="0" i="0" u="none" strike="noStrike" cap="none" normalizeH="0" baseline="0" dirty="0" smtClean="0">
                <a:ln>
                  <a:noFill/>
                </a:ln>
                <a:solidFill>
                  <a:srgbClr val="212121"/>
                </a:solidFill>
                <a:effectLst/>
                <a:latin typeface="inherit"/>
                <a:cs typeface="Arial" pitchFamily="34" charset="0"/>
              </a:rPr>
              <a:t> </a:t>
            </a:r>
            <a:r>
              <a:rPr kumimoji="0" lang="ru-RU" sz="2000" b="0" i="0" u="none" strike="noStrike" cap="none" normalizeH="0" baseline="0" dirty="0" err="1" smtClean="0">
                <a:ln>
                  <a:noFill/>
                </a:ln>
                <a:solidFill>
                  <a:srgbClr val="212121"/>
                </a:solidFill>
                <a:effectLst/>
                <a:latin typeface="inherit"/>
                <a:cs typeface="Arial" pitchFamily="34" charset="0"/>
              </a:rPr>
              <a:t>whereby</a:t>
            </a:r>
            <a:r>
              <a:rPr kumimoji="0" lang="ru-RU" sz="2000" b="0" i="0" u="none" strike="noStrike" cap="none" normalizeH="0" baseline="0" dirty="0" smtClean="0">
                <a:ln>
                  <a:noFill/>
                </a:ln>
                <a:solidFill>
                  <a:srgbClr val="212121"/>
                </a:solidFill>
                <a:effectLst/>
                <a:latin typeface="inherit"/>
                <a:cs typeface="Arial" pitchFamily="34" charset="0"/>
              </a:rPr>
              <a:t> “</a:t>
            </a:r>
            <a:r>
              <a:rPr kumimoji="0" lang="ru-RU" sz="2000" b="0" i="0" u="none" strike="noStrike" cap="none" normalizeH="0" baseline="0" dirty="0" err="1" smtClean="0">
                <a:ln>
                  <a:noFill/>
                </a:ln>
                <a:solidFill>
                  <a:srgbClr val="212121"/>
                </a:solidFill>
                <a:effectLst/>
                <a:latin typeface="inherit"/>
                <a:cs typeface="Arial" pitchFamily="34" charset="0"/>
              </a:rPr>
              <a:t>one</a:t>
            </a:r>
            <a:r>
              <a:rPr kumimoji="0" lang="ru-RU" sz="2000" b="0" i="0" u="none" strike="noStrike" cap="none" normalizeH="0" baseline="0" dirty="0" smtClean="0">
                <a:ln>
                  <a:noFill/>
                </a:ln>
                <a:solidFill>
                  <a:srgbClr val="212121"/>
                </a:solidFill>
                <a:effectLst/>
                <a:latin typeface="inherit"/>
                <a:cs typeface="Arial" pitchFamily="34" charset="0"/>
              </a:rPr>
              <a:t> </a:t>
            </a:r>
            <a:r>
              <a:rPr kumimoji="0" lang="ru-RU" sz="2000" b="0" i="0" u="none" strike="noStrike" cap="none" normalizeH="0" baseline="0" dirty="0" err="1" smtClean="0">
                <a:ln>
                  <a:noFill/>
                </a:ln>
                <a:solidFill>
                  <a:srgbClr val="212121"/>
                </a:solidFill>
                <a:effectLst/>
                <a:latin typeface="inherit"/>
                <a:cs typeface="Arial" pitchFamily="34" charset="0"/>
              </a:rPr>
              <a:t>party</a:t>
            </a:r>
            <a:r>
              <a:rPr kumimoji="0" lang="ru-RU" sz="2000" b="0" i="0" u="none" strike="noStrike" cap="none" normalizeH="0" baseline="0" dirty="0" smtClean="0">
                <a:ln>
                  <a:noFill/>
                </a:ln>
                <a:solidFill>
                  <a:srgbClr val="212121"/>
                </a:solidFill>
                <a:effectLst/>
                <a:latin typeface="inherit"/>
                <a:cs typeface="Arial" pitchFamily="34" charset="0"/>
              </a:rPr>
              <a:t> - </a:t>
            </a:r>
            <a:r>
              <a:rPr kumimoji="0" lang="ru-RU" sz="2000" b="0" i="0" u="none" strike="noStrike" cap="none" normalizeH="0" baseline="0" dirty="0" err="1" smtClean="0">
                <a:ln>
                  <a:noFill/>
                </a:ln>
                <a:solidFill>
                  <a:srgbClr val="212121"/>
                </a:solidFill>
                <a:effectLst/>
                <a:latin typeface="inherit"/>
                <a:cs typeface="Arial" pitchFamily="34" charset="0"/>
              </a:rPr>
              <a:t>the</a:t>
            </a:r>
            <a:r>
              <a:rPr kumimoji="0" lang="ru-RU" sz="2000" b="0" i="0" u="none" strike="noStrike" cap="none" normalizeH="0" baseline="0" dirty="0" smtClean="0">
                <a:ln>
                  <a:noFill/>
                </a:ln>
                <a:solidFill>
                  <a:srgbClr val="212121"/>
                </a:solidFill>
                <a:effectLst/>
                <a:latin typeface="inherit"/>
                <a:cs typeface="Arial" pitchFamily="34" charset="0"/>
              </a:rPr>
              <a:t> </a:t>
            </a:r>
            <a:r>
              <a:rPr kumimoji="0" lang="ru-RU" sz="2000" b="0" i="0" u="none" strike="noStrike" cap="none" normalizeH="0" baseline="0" dirty="0" err="1" smtClean="0">
                <a:ln>
                  <a:noFill/>
                </a:ln>
                <a:solidFill>
                  <a:srgbClr val="212121"/>
                </a:solidFill>
                <a:effectLst/>
                <a:latin typeface="inherit"/>
                <a:cs typeface="Arial" pitchFamily="34" charset="0"/>
              </a:rPr>
              <a:t>holder</a:t>
            </a:r>
            <a:r>
              <a:rPr kumimoji="0" lang="ru-RU" sz="2000" b="0" i="0" u="none" strike="noStrike" cap="none" normalizeH="0" baseline="0" dirty="0" smtClean="0">
                <a:ln>
                  <a:noFill/>
                </a:ln>
                <a:solidFill>
                  <a:srgbClr val="212121"/>
                </a:solidFill>
                <a:effectLst/>
                <a:latin typeface="inherit"/>
                <a:cs typeface="Arial" pitchFamily="34" charset="0"/>
              </a:rPr>
              <a:t> </a:t>
            </a:r>
            <a:r>
              <a:rPr kumimoji="0" lang="ru-RU" sz="2000" b="0" i="0" u="none" strike="noStrike" cap="none" normalizeH="0" baseline="0" dirty="0" err="1" smtClean="0">
                <a:ln>
                  <a:noFill/>
                </a:ln>
                <a:solidFill>
                  <a:srgbClr val="212121"/>
                </a:solidFill>
                <a:effectLst/>
                <a:latin typeface="inherit"/>
                <a:cs typeface="Arial" pitchFamily="34" charset="0"/>
              </a:rPr>
              <a:t>of</a:t>
            </a:r>
            <a:r>
              <a:rPr kumimoji="0" lang="ru-RU" sz="2000" b="0" i="0" u="none" strike="noStrike" cap="none" normalizeH="0" baseline="0" dirty="0" smtClean="0">
                <a:ln>
                  <a:noFill/>
                </a:ln>
                <a:solidFill>
                  <a:srgbClr val="212121"/>
                </a:solidFill>
                <a:effectLst/>
                <a:latin typeface="inherit"/>
                <a:cs typeface="Arial" pitchFamily="34" charset="0"/>
              </a:rPr>
              <a:t> </a:t>
            </a:r>
            <a:r>
              <a:rPr kumimoji="0" lang="ru-RU" sz="2000" b="0" i="0" u="none" strike="noStrike" cap="none" normalizeH="0" baseline="0" dirty="0" err="1" smtClean="0">
                <a:ln>
                  <a:noFill/>
                </a:ln>
                <a:solidFill>
                  <a:srgbClr val="212121"/>
                </a:solidFill>
                <a:effectLst/>
                <a:latin typeface="inherit"/>
                <a:cs typeface="Arial" pitchFamily="34" charset="0"/>
              </a:rPr>
              <a:t>an</a:t>
            </a:r>
            <a:r>
              <a:rPr kumimoji="0" lang="ru-RU" sz="2000" b="0" i="0" u="none" strike="noStrike" cap="none" normalizeH="0" baseline="0" dirty="0" smtClean="0">
                <a:ln>
                  <a:noFill/>
                </a:ln>
                <a:solidFill>
                  <a:srgbClr val="212121"/>
                </a:solidFill>
                <a:effectLst/>
                <a:latin typeface="inherit"/>
                <a:cs typeface="Arial" pitchFamily="34" charset="0"/>
              </a:rPr>
              <a:t> </a:t>
            </a:r>
            <a:r>
              <a:rPr kumimoji="0" lang="ru-RU" sz="2000" b="0" i="0" u="none" strike="noStrike" cap="none" normalizeH="0" baseline="0" dirty="0" err="1" smtClean="0">
                <a:ln>
                  <a:noFill/>
                </a:ln>
                <a:solidFill>
                  <a:srgbClr val="212121"/>
                </a:solidFill>
                <a:effectLst/>
                <a:latin typeface="inherit"/>
                <a:cs typeface="Arial" pitchFamily="34" charset="0"/>
              </a:rPr>
              <a:t>exclusive</a:t>
            </a:r>
            <a:r>
              <a:rPr kumimoji="0" lang="ru-RU" sz="2000" b="0" i="0" u="none" strike="noStrike" cap="none" normalizeH="0" baseline="0" dirty="0" smtClean="0">
                <a:ln>
                  <a:noFill/>
                </a:ln>
                <a:solidFill>
                  <a:srgbClr val="212121"/>
                </a:solidFill>
                <a:effectLst/>
                <a:latin typeface="inherit"/>
                <a:cs typeface="Arial" pitchFamily="34" charset="0"/>
              </a:rPr>
              <a:t> </a:t>
            </a:r>
            <a:r>
              <a:rPr kumimoji="0" lang="ru-RU" sz="2000" b="0" i="0" u="none" strike="noStrike" cap="none" normalizeH="0" baseline="0" dirty="0" err="1" smtClean="0">
                <a:ln>
                  <a:noFill/>
                </a:ln>
                <a:solidFill>
                  <a:srgbClr val="212121"/>
                </a:solidFill>
                <a:effectLst/>
                <a:latin typeface="inherit"/>
                <a:cs typeface="Arial" pitchFamily="34" charset="0"/>
              </a:rPr>
              <a:t>right</a:t>
            </a:r>
            <a:r>
              <a:rPr kumimoji="0" lang="ru-RU" sz="2000" b="0" i="0" u="none" strike="noStrike" cap="none" normalizeH="0" baseline="0" dirty="0" smtClean="0">
                <a:ln>
                  <a:noFill/>
                </a:ln>
                <a:solidFill>
                  <a:srgbClr val="212121"/>
                </a:solidFill>
                <a:effectLst/>
                <a:latin typeface="inherit"/>
                <a:cs typeface="Arial" pitchFamily="34" charset="0"/>
              </a:rPr>
              <a:t> </a:t>
            </a:r>
            <a:r>
              <a:rPr kumimoji="0" lang="ru-RU" sz="2000" b="0" i="0" u="none" strike="noStrike" cap="none" normalizeH="0" baseline="0" dirty="0" err="1" smtClean="0">
                <a:ln>
                  <a:noFill/>
                </a:ln>
                <a:solidFill>
                  <a:srgbClr val="212121"/>
                </a:solidFill>
                <a:effectLst/>
                <a:latin typeface="inherit"/>
                <a:cs typeface="Arial" pitchFamily="34" charset="0"/>
              </a:rPr>
              <a:t>to</a:t>
            </a:r>
            <a:r>
              <a:rPr kumimoji="0" lang="ru-RU" sz="2000" b="0" i="0" u="none" strike="noStrike" cap="none" normalizeH="0" baseline="0" dirty="0" smtClean="0">
                <a:ln>
                  <a:noFill/>
                </a:ln>
                <a:solidFill>
                  <a:srgbClr val="212121"/>
                </a:solidFill>
                <a:effectLst/>
                <a:latin typeface="inherit"/>
                <a:cs typeface="Arial" pitchFamily="34" charset="0"/>
              </a:rPr>
              <a:t> </a:t>
            </a:r>
            <a:r>
              <a:rPr kumimoji="0" lang="ru-RU" sz="2000" b="0" i="0" u="none" strike="noStrike" cap="none" normalizeH="0" baseline="0" dirty="0" err="1" smtClean="0">
                <a:ln>
                  <a:noFill/>
                </a:ln>
                <a:solidFill>
                  <a:srgbClr val="212121"/>
                </a:solidFill>
                <a:effectLst/>
                <a:latin typeface="inherit"/>
                <a:cs typeface="Arial" pitchFamily="34" charset="0"/>
              </a:rPr>
              <a:t>the</a:t>
            </a:r>
            <a:r>
              <a:rPr kumimoji="0" lang="ru-RU" sz="2000" b="0" i="0" u="none" strike="noStrike" cap="none" normalizeH="0" baseline="0" dirty="0" smtClean="0">
                <a:ln>
                  <a:noFill/>
                </a:ln>
                <a:solidFill>
                  <a:srgbClr val="212121"/>
                </a:solidFill>
                <a:effectLst/>
                <a:latin typeface="inherit"/>
                <a:cs typeface="Arial" pitchFamily="34" charset="0"/>
              </a:rPr>
              <a:t> </a:t>
            </a:r>
            <a:r>
              <a:rPr kumimoji="0" lang="ru-RU" sz="2000" b="0" i="0" u="none" strike="noStrike" cap="none" normalizeH="0" baseline="0" dirty="0" err="1" smtClean="0">
                <a:ln>
                  <a:noFill/>
                </a:ln>
                <a:solidFill>
                  <a:srgbClr val="212121"/>
                </a:solidFill>
                <a:effectLst/>
                <a:latin typeface="inherit"/>
                <a:cs typeface="Arial" pitchFamily="34" charset="0"/>
              </a:rPr>
              <a:t>result</a:t>
            </a:r>
            <a:r>
              <a:rPr kumimoji="0" lang="ru-RU" sz="2000" b="0" i="0" u="none" strike="noStrike" cap="none" normalizeH="0" baseline="0" dirty="0" smtClean="0">
                <a:ln>
                  <a:noFill/>
                </a:ln>
                <a:solidFill>
                  <a:srgbClr val="212121"/>
                </a:solidFill>
                <a:effectLst/>
                <a:latin typeface="inherit"/>
                <a:cs typeface="Arial" pitchFamily="34" charset="0"/>
              </a:rPr>
              <a:t> </a:t>
            </a:r>
            <a:r>
              <a:rPr kumimoji="0" lang="ru-RU" sz="2000" b="0" i="0" u="none" strike="noStrike" cap="none" normalizeH="0" baseline="0" dirty="0" err="1" smtClean="0">
                <a:ln>
                  <a:noFill/>
                </a:ln>
                <a:solidFill>
                  <a:srgbClr val="212121"/>
                </a:solidFill>
                <a:effectLst/>
                <a:latin typeface="inherit"/>
                <a:cs typeface="Arial" pitchFamily="34" charset="0"/>
              </a:rPr>
              <a:t>of</a:t>
            </a:r>
            <a:r>
              <a:rPr kumimoji="0" lang="ru-RU" sz="2000" b="0" i="0" u="none" strike="noStrike" cap="none" normalizeH="0" baseline="0" dirty="0" smtClean="0">
                <a:ln>
                  <a:noFill/>
                </a:ln>
                <a:solidFill>
                  <a:srgbClr val="212121"/>
                </a:solidFill>
                <a:effectLst/>
                <a:latin typeface="inherit"/>
                <a:cs typeface="Arial" pitchFamily="34" charset="0"/>
              </a:rPr>
              <a:t> </a:t>
            </a:r>
            <a:r>
              <a:rPr kumimoji="0" lang="ru-RU" sz="2000" b="0" i="0" u="none" strike="noStrike" cap="none" normalizeH="0" baseline="0" dirty="0" err="1" smtClean="0">
                <a:ln>
                  <a:noFill/>
                </a:ln>
                <a:solidFill>
                  <a:srgbClr val="212121"/>
                </a:solidFill>
                <a:effectLst/>
                <a:latin typeface="inherit"/>
                <a:cs typeface="Arial" pitchFamily="34" charset="0"/>
              </a:rPr>
              <a:t>intellectual</a:t>
            </a:r>
            <a:r>
              <a:rPr kumimoji="0" lang="ru-RU" sz="2000" b="0" i="0" u="none" strike="noStrike" cap="none" normalizeH="0" baseline="0" dirty="0" smtClean="0">
                <a:ln>
                  <a:noFill/>
                </a:ln>
                <a:solidFill>
                  <a:srgbClr val="212121"/>
                </a:solidFill>
                <a:effectLst/>
                <a:latin typeface="inherit"/>
                <a:cs typeface="Arial" pitchFamily="34" charset="0"/>
              </a:rPr>
              <a:t> </a:t>
            </a:r>
            <a:r>
              <a:rPr kumimoji="0" lang="ru-RU" sz="2000" b="0" i="0" u="none" strike="noStrike" cap="none" normalizeH="0" baseline="0" dirty="0" err="1" smtClean="0">
                <a:ln>
                  <a:noFill/>
                </a:ln>
                <a:solidFill>
                  <a:srgbClr val="212121"/>
                </a:solidFill>
                <a:effectLst/>
                <a:latin typeface="inherit"/>
                <a:cs typeface="Arial" pitchFamily="34" charset="0"/>
              </a:rPr>
              <a:t>activity</a:t>
            </a:r>
            <a:r>
              <a:rPr kumimoji="0" lang="ru-RU" sz="2000" b="0" i="0" u="none" strike="noStrike" cap="none" normalizeH="0" baseline="0" dirty="0" smtClean="0">
                <a:ln>
                  <a:noFill/>
                </a:ln>
                <a:solidFill>
                  <a:srgbClr val="212121"/>
                </a:solidFill>
                <a:effectLst/>
                <a:latin typeface="inherit"/>
                <a:cs typeface="Arial" pitchFamily="34" charset="0"/>
              </a:rPr>
              <a:t> </a:t>
            </a:r>
            <a:r>
              <a:rPr kumimoji="0" lang="ru-RU" sz="2000" b="0" i="0" u="none" strike="noStrike" cap="none" normalizeH="0" baseline="0" dirty="0" err="1" smtClean="0">
                <a:ln>
                  <a:noFill/>
                </a:ln>
                <a:solidFill>
                  <a:srgbClr val="212121"/>
                </a:solidFill>
                <a:effectLst/>
                <a:latin typeface="inherit"/>
                <a:cs typeface="Arial" pitchFamily="34" charset="0"/>
              </a:rPr>
              <a:t>or</a:t>
            </a:r>
            <a:r>
              <a:rPr kumimoji="0" lang="ru-RU" sz="2000" b="0" i="0" u="none" strike="noStrike" cap="none" normalizeH="0" baseline="0" dirty="0" smtClean="0">
                <a:ln>
                  <a:noFill/>
                </a:ln>
                <a:solidFill>
                  <a:srgbClr val="212121"/>
                </a:solidFill>
                <a:effectLst/>
                <a:latin typeface="inherit"/>
                <a:cs typeface="Arial" pitchFamily="34" charset="0"/>
              </a:rPr>
              <a:t> </a:t>
            </a:r>
            <a:r>
              <a:rPr kumimoji="0" lang="ru-RU" sz="2000" b="0" i="0" u="none" strike="noStrike" cap="none" normalizeH="0" baseline="0" dirty="0" err="1" smtClean="0">
                <a:ln>
                  <a:noFill/>
                </a:ln>
                <a:solidFill>
                  <a:srgbClr val="212121"/>
                </a:solidFill>
                <a:effectLst/>
                <a:latin typeface="inherit"/>
                <a:cs typeface="Arial" pitchFamily="34" charset="0"/>
              </a:rPr>
              <a:t>to</a:t>
            </a:r>
            <a:r>
              <a:rPr kumimoji="0" lang="ru-RU" sz="2000" b="0" i="0" u="none" strike="noStrike" cap="none" normalizeH="0" baseline="0" dirty="0" smtClean="0">
                <a:ln>
                  <a:noFill/>
                </a:ln>
                <a:solidFill>
                  <a:srgbClr val="212121"/>
                </a:solidFill>
                <a:effectLst/>
                <a:latin typeface="inherit"/>
                <a:cs typeface="Arial" pitchFamily="34" charset="0"/>
              </a:rPr>
              <a:t> a </a:t>
            </a:r>
            <a:r>
              <a:rPr kumimoji="0" lang="ru-RU" sz="2000" b="0" i="0" u="none" strike="noStrike" cap="none" normalizeH="0" baseline="0" dirty="0" err="1" smtClean="0">
                <a:ln>
                  <a:noFill/>
                </a:ln>
                <a:solidFill>
                  <a:srgbClr val="212121"/>
                </a:solidFill>
                <a:effectLst/>
                <a:latin typeface="inherit"/>
                <a:cs typeface="Arial" pitchFamily="34" charset="0"/>
              </a:rPr>
              <a:t>means</a:t>
            </a:r>
            <a:r>
              <a:rPr kumimoji="0" lang="ru-RU" sz="2000" b="0" i="0" u="none" strike="noStrike" cap="none" normalizeH="0" baseline="0" dirty="0" smtClean="0">
                <a:ln>
                  <a:noFill/>
                </a:ln>
                <a:solidFill>
                  <a:srgbClr val="212121"/>
                </a:solidFill>
                <a:effectLst/>
                <a:latin typeface="inherit"/>
                <a:cs typeface="Arial" pitchFamily="34" charset="0"/>
              </a:rPr>
              <a:t> </a:t>
            </a:r>
            <a:r>
              <a:rPr kumimoji="0" lang="ru-RU" sz="2000" b="0" i="0" u="none" strike="noStrike" cap="none" normalizeH="0" baseline="0" dirty="0" err="1" smtClean="0">
                <a:ln>
                  <a:noFill/>
                </a:ln>
                <a:solidFill>
                  <a:srgbClr val="212121"/>
                </a:solidFill>
                <a:effectLst/>
                <a:latin typeface="inherit"/>
                <a:cs typeface="Arial" pitchFamily="34" charset="0"/>
              </a:rPr>
              <a:t>of</a:t>
            </a:r>
            <a:r>
              <a:rPr kumimoji="0" lang="ru-RU" sz="2000" b="0" i="0" u="none" strike="noStrike" cap="none" normalizeH="0" baseline="0" dirty="0" smtClean="0">
                <a:ln>
                  <a:noFill/>
                </a:ln>
                <a:solidFill>
                  <a:srgbClr val="212121"/>
                </a:solidFill>
                <a:effectLst/>
                <a:latin typeface="inherit"/>
                <a:cs typeface="Arial" pitchFamily="34" charset="0"/>
              </a:rPr>
              <a:t> </a:t>
            </a:r>
            <a:r>
              <a:rPr kumimoji="0" lang="ru-RU" sz="2000" b="0" i="0" u="none" strike="noStrike" cap="none" normalizeH="0" baseline="0" dirty="0" err="1" smtClean="0">
                <a:ln>
                  <a:noFill/>
                </a:ln>
                <a:solidFill>
                  <a:srgbClr val="212121"/>
                </a:solidFill>
                <a:effectLst/>
                <a:latin typeface="inherit"/>
                <a:cs typeface="Arial" pitchFamily="34" charset="0"/>
              </a:rPr>
              <a:t>individualization</a:t>
            </a:r>
            <a:r>
              <a:rPr kumimoji="0" lang="ru-RU" sz="2000" b="0" i="0" u="none" strike="noStrike" cap="none" normalizeH="0" baseline="0" dirty="0" smtClean="0">
                <a:ln>
                  <a:noFill/>
                </a:ln>
                <a:solidFill>
                  <a:srgbClr val="212121"/>
                </a:solidFill>
                <a:effectLst/>
                <a:latin typeface="inherit"/>
                <a:cs typeface="Arial" pitchFamily="34" charset="0"/>
              </a:rPr>
              <a:t> (</a:t>
            </a:r>
            <a:r>
              <a:rPr kumimoji="0" lang="ru-RU" sz="2000" b="0" i="0" u="none" strike="noStrike" cap="none" normalizeH="0" baseline="0" dirty="0" err="1" smtClean="0">
                <a:ln>
                  <a:noFill/>
                </a:ln>
                <a:solidFill>
                  <a:srgbClr val="212121"/>
                </a:solidFill>
                <a:effectLst/>
                <a:latin typeface="inherit"/>
                <a:cs typeface="Arial" pitchFamily="34" charset="0"/>
              </a:rPr>
              <a:t>licensor</a:t>
            </a:r>
            <a:r>
              <a:rPr kumimoji="0" lang="ru-RU" sz="2000" b="0" i="0" u="none" strike="noStrike" cap="none" normalizeH="0" baseline="0" dirty="0" smtClean="0">
                <a:ln>
                  <a:noFill/>
                </a:ln>
                <a:solidFill>
                  <a:srgbClr val="212121"/>
                </a:solidFill>
                <a:effectLst/>
                <a:latin typeface="inherit"/>
                <a:cs typeface="Arial" pitchFamily="34" charset="0"/>
              </a:rPr>
              <a:t>) - </a:t>
            </a:r>
            <a:r>
              <a:rPr kumimoji="0" lang="ru-RU" sz="2000" b="0" i="0" u="none" strike="noStrike" cap="none" normalizeH="0" baseline="0" dirty="0" err="1" smtClean="0">
                <a:ln>
                  <a:noFill/>
                </a:ln>
                <a:solidFill>
                  <a:srgbClr val="212121"/>
                </a:solidFill>
                <a:effectLst/>
                <a:latin typeface="inherit"/>
                <a:cs typeface="Arial" pitchFamily="34" charset="0"/>
              </a:rPr>
              <a:t>grants</a:t>
            </a:r>
            <a:r>
              <a:rPr kumimoji="0" lang="ru-RU" sz="2000" b="0" i="0" u="none" strike="noStrike" cap="none" normalizeH="0" baseline="0" dirty="0" smtClean="0">
                <a:ln>
                  <a:noFill/>
                </a:ln>
                <a:solidFill>
                  <a:srgbClr val="212121"/>
                </a:solidFill>
                <a:effectLst/>
                <a:latin typeface="inherit"/>
                <a:cs typeface="Arial" pitchFamily="34" charset="0"/>
              </a:rPr>
              <a:t> </a:t>
            </a:r>
            <a:r>
              <a:rPr kumimoji="0" lang="ru-RU" sz="2000" b="0" i="0" u="none" strike="noStrike" cap="none" normalizeH="0" baseline="0" dirty="0" err="1" smtClean="0">
                <a:ln>
                  <a:noFill/>
                </a:ln>
                <a:solidFill>
                  <a:srgbClr val="212121"/>
                </a:solidFill>
                <a:effectLst/>
                <a:latin typeface="inherit"/>
                <a:cs typeface="Arial" pitchFamily="34" charset="0"/>
              </a:rPr>
              <a:t>or</a:t>
            </a:r>
            <a:r>
              <a:rPr kumimoji="0" lang="ru-RU" sz="2000" b="0" i="0" u="none" strike="noStrike" cap="none" normalizeH="0" baseline="0" dirty="0" smtClean="0">
                <a:ln>
                  <a:noFill/>
                </a:ln>
                <a:solidFill>
                  <a:srgbClr val="212121"/>
                </a:solidFill>
                <a:effectLst/>
                <a:latin typeface="inherit"/>
                <a:cs typeface="Arial" pitchFamily="34" charset="0"/>
              </a:rPr>
              <a:t> </a:t>
            </a:r>
            <a:r>
              <a:rPr kumimoji="0" lang="ru-RU" sz="2000" b="0" i="0" u="none" strike="noStrike" cap="none" normalizeH="0" baseline="0" dirty="0" err="1" smtClean="0">
                <a:ln>
                  <a:noFill/>
                </a:ln>
                <a:solidFill>
                  <a:srgbClr val="212121"/>
                </a:solidFill>
                <a:effectLst/>
                <a:latin typeface="inherit"/>
                <a:cs typeface="Arial" pitchFamily="34" charset="0"/>
              </a:rPr>
              <a:t>undertakes</a:t>
            </a:r>
            <a:r>
              <a:rPr kumimoji="0" lang="ru-RU" sz="2000" b="0" i="0" u="none" strike="noStrike" cap="none" normalizeH="0" baseline="0" dirty="0" smtClean="0">
                <a:ln>
                  <a:noFill/>
                </a:ln>
                <a:solidFill>
                  <a:srgbClr val="212121"/>
                </a:solidFill>
                <a:effectLst/>
                <a:latin typeface="inherit"/>
                <a:cs typeface="Arial" pitchFamily="34" charset="0"/>
              </a:rPr>
              <a:t> </a:t>
            </a:r>
            <a:r>
              <a:rPr kumimoji="0" lang="ru-RU" sz="2000" b="0" i="0" u="none" strike="noStrike" cap="none" normalizeH="0" baseline="0" dirty="0" err="1" smtClean="0">
                <a:ln>
                  <a:noFill/>
                </a:ln>
                <a:solidFill>
                  <a:srgbClr val="212121"/>
                </a:solidFill>
                <a:effectLst/>
                <a:latin typeface="inherit"/>
                <a:cs typeface="Arial" pitchFamily="34" charset="0"/>
              </a:rPr>
              <a:t>to</a:t>
            </a:r>
            <a:r>
              <a:rPr kumimoji="0" lang="ru-RU" sz="2000" b="0" i="0" u="none" strike="noStrike" cap="none" normalizeH="0" baseline="0" dirty="0" smtClean="0">
                <a:ln>
                  <a:noFill/>
                </a:ln>
                <a:solidFill>
                  <a:srgbClr val="212121"/>
                </a:solidFill>
                <a:effectLst/>
                <a:latin typeface="inherit"/>
                <a:cs typeface="Arial" pitchFamily="34" charset="0"/>
              </a:rPr>
              <a:t> </a:t>
            </a:r>
            <a:r>
              <a:rPr kumimoji="0" lang="ru-RU" sz="2000" b="0" i="0" u="none" strike="noStrike" cap="none" normalizeH="0" baseline="0" dirty="0" err="1" smtClean="0">
                <a:ln>
                  <a:noFill/>
                </a:ln>
                <a:solidFill>
                  <a:srgbClr val="212121"/>
                </a:solidFill>
                <a:effectLst/>
                <a:latin typeface="inherit"/>
                <a:cs typeface="Arial" pitchFamily="34" charset="0"/>
              </a:rPr>
              <a:t>give</a:t>
            </a:r>
            <a:r>
              <a:rPr kumimoji="0" lang="ru-RU" sz="2000" b="0" i="0" u="none" strike="noStrike" cap="none" normalizeH="0" baseline="0" dirty="0" smtClean="0">
                <a:ln>
                  <a:noFill/>
                </a:ln>
                <a:solidFill>
                  <a:srgbClr val="212121"/>
                </a:solidFill>
                <a:effectLst/>
                <a:latin typeface="inherit"/>
                <a:cs typeface="Arial" pitchFamily="34" charset="0"/>
              </a:rPr>
              <a:t> </a:t>
            </a:r>
            <a:r>
              <a:rPr kumimoji="0" lang="ru-RU" sz="2000" b="0" i="0" u="none" strike="noStrike" cap="none" normalizeH="0" baseline="0" dirty="0" err="1" smtClean="0">
                <a:ln>
                  <a:noFill/>
                </a:ln>
                <a:solidFill>
                  <a:srgbClr val="212121"/>
                </a:solidFill>
                <a:effectLst/>
                <a:latin typeface="inherit"/>
                <a:cs typeface="Arial" pitchFamily="34" charset="0"/>
              </a:rPr>
              <a:t>the</a:t>
            </a:r>
            <a:r>
              <a:rPr kumimoji="0" lang="ru-RU" sz="2000" b="0" i="0" u="none" strike="noStrike" cap="none" normalizeH="0" baseline="0" dirty="0" smtClean="0">
                <a:ln>
                  <a:noFill/>
                </a:ln>
                <a:solidFill>
                  <a:srgbClr val="212121"/>
                </a:solidFill>
                <a:effectLst/>
                <a:latin typeface="inherit"/>
                <a:cs typeface="Arial" pitchFamily="34" charset="0"/>
              </a:rPr>
              <a:t> </a:t>
            </a:r>
            <a:r>
              <a:rPr kumimoji="0" lang="ru-RU" sz="2000" b="0" i="0" u="none" strike="noStrike" cap="none" normalizeH="0" baseline="0" dirty="0" err="1" smtClean="0">
                <a:ln>
                  <a:noFill/>
                </a:ln>
                <a:solidFill>
                  <a:srgbClr val="212121"/>
                </a:solidFill>
                <a:effectLst/>
                <a:latin typeface="inherit"/>
                <a:cs typeface="Arial" pitchFamily="34" charset="0"/>
              </a:rPr>
              <a:t>other</a:t>
            </a:r>
            <a:r>
              <a:rPr kumimoji="0" lang="ru-RU" sz="2000" b="0" i="0" u="none" strike="noStrike" cap="none" normalizeH="0" baseline="0" dirty="0" smtClean="0">
                <a:ln>
                  <a:noFill/>
                </a:ln>
                <a:solidFill>
                  <a:srgbClr val="212121"/>
                </a:solidFill>
                <a:effectLst/>
                <a:latin typeface="inherit"/>
                <a:cs typeface="Arial" pitchFamily="34" charset="0"/>
              </a:rPr>
              <a:t> </a:t>
            </a:r>
            <a:r>
              <a:rPr kumimoji="0" lang="ru-RU" sz="2000" b="0" i="0" u="none" strike="noStrike" cap="none" normalizeH="0" baseline="0" dirty="0" err="1" smtClean="0">
                <a:ln>
                  <a:noFill/>
                </a:ln>
                <a:solidFill>
                  <a:srgbClr val="212121"/>
                </a:solidFill>
                <a:effectLst/>
                <a:latin typeface="inherit"/>
                <a:cs typeface="Arial" pitchFamily="34" charset="0"/>
              </a:rPr>
              <a:t>party</a:t>
            </a:r>
            <a:r>
              <a:rPr kumimoji="0" lang="ru-RU" sz="2000" b="0" i="0" u="none" strike="noStrike" cap="none" normalizeH="0" baseline="0" dirty="0" smtClean="0">
                <a:ln>
                  <a:noFill/>
                </a:ln>
                <a:solidFill>
                  <a:srgbClr val="212121"/>
                </a:solidFill>
                <a:effectLst/>
                <a:latin typeface="inherit"/>
                <a:cs typeface="Arial" pitchFamily="34" charset="0"/>
              </a:rPr>
              <a:t> (</a:t>
            </a:r>
            <a:r>
              <a:rPr kumimoji="0" lang="ru-RU" sz="2000" b="0" i="0" u="none" strike="noStrike" cap="none" normalizeH="0" baseline="0" dirty="0" err="1" smtClean="0">
                <a:ln>
                  <a:noFill/>
                </a:ln>
                <a:solidFill>
                  <a:srgbClr val="212121"/>
                </a:solidFill>
                <a:effectLst/>
                <a:latin typeface="inherit"/>
                <a:cs typeface="Arial" pitchFamily="34" charset="0"/>
              </a:rPr>
              <a:t>licensee</a:t>
            </a:r>
            <a:r>
              <a:rPr kumimoji="0" lang="ru-RU" sz="2000" b="0" i="0" u="none" strike="noStrike" cap="none" normalizeH="0" baseline="0" dirty="0" smtClean="0">
                <a:ln>
                  <a:noFill/>
                </a:ln>
                <a:solidFill>
                  <a:srgbClr val="212121"/>
                </a:solidFill>
                <a:effectLst/>
                <a:latin typeface="inherit"/>
                <a:cs typeface="Arial" pitchFamily="34" charset="0"/>
              </a:rPr>
              <a:t>) </a:t>
            </a:r>
            <a:r>
              <a:rPr kumimoji="0" lang="ru-RU" sz="2000" b="0" i="0" u="none" strike="noStrike" cap="none" normalizeH="0" baseline="0" dirty="0" err="1" smtClean="0">
                <a:ln>
                  <a:noFill/>
                </a:ln>
                <a:solidFill>
                  <a:srgbClr val="212121"/>
                </a:solidFill>
                <a:effectLst/>
                <a:latin typeface="inherit"/>
                <a:cs typeface="Arial" pitchFamily="34" charset="0"/>
              </a:rPr>
              <a:t>the</a:t>
            </a:r>
            <a:r>
              <a:rPr kumimoji="0" lang="ru-RU" sz="2000" b="0" i="0" u="none" strike="noStrike" cap="none" normalizeH="0" baseline="0" dirty="0" smtClean="0">
                <a:ln>
                  <a:noFill/>
                </a:ln>
                <a:solidFill>
                  <a:srgbClr val="212121"/>
                </a:solidFill>
                <a:effectLst/>
                <a:latin typeface="inherit"/>
                <a:cs typeface="Arial" pitchFamily="34" charset="0"/>
              </a:rPr>
              <a:t> </a:t>
            </a:r>
            <a:r>
              <a:rPr kumimoji="0" lang="ru-RU" sz="2000" b="0" i="0" u="none" strike="noStrike" cap="none" normalizeH="0" baseline="0" dirty="0" err="1" smtClean="0">
                <a:ln>
                  <a:noFill/>
                </a:ln>
                <a:solidFill>
                  <a:srgbClr val="212121"/>
                </a:solidFill>
                <a:effectLst/>
                <a:latin typeface="inherit"/>
                <a:cs typeface="Arial" pitchFamily="34" charset="0"/>
              </a:rPr>
              <a:t>right</a:t>
            </a:r>
            <a:r>
              <a:rPr kumimoji="0" lang="ru-RU" sz="2000" b="0" i="0" u="none" strike="noStrike" cap="none" normalizeH="0" baseline="0" dirty="0" smtClean="0">
                <a:ln>
                  <a:noFill/>
                </a:ln>
                <a:solidFill>
                  <a:srgbClr val="212121"/>
                </a:solidFill>
                <a:effectLst/>
                <a:latin typeface="inherit"/>
                <a:cs typeface="Arial" pitchFamily="34" charset="0"/>
              </a:rPr>
              <a:t> </a:t>
            </a:r>
            <a:r>
              <a:rPr kumimoji="0" lang="ru-RU" sz="2000" b="0" i="0" u="none" strike="noStrike" cap="none" normalizeH="0" baseline="0" dirty="0" err="1" smtClean="0">
                <a:ln>
                  <a:noFill/>
                </a:ln>
                <a:solidFill>
                  <a:srgbClr val="212121"/>
                </a:solidFill>
                <a:effectLst/>
                <a:latin typeface="inherit"/>
                <a:cs typeface="Arial" pitchFamily="34" charset="0"/>
              </a:rPr>
              <a:t>to</a:t>
            </a:r>
            <a:r>
              <a:rPr kumimoji="0" lang="ru-RU" sz="2000" b="0" i="0" u="none" strike="noStrike" cap="none" normalizeH="0" baseline="0" dirty="0" smtClean="0">
                <a:ln>
                  <a:noFill/>
                </a:ln>
                <a:solidFill>
                  <a:srgbClr val="212121"/>
                </a:solidFill>
                <a:effectLst/>
                <a:latin typeface="inherit"/>
                <a:cs typeface="Arial" pitchFamily="34" charset="0"/>
              </a:rPr>
              <a:t> </a:t>
            </a:r>
            <a:r>
              <a:rPr kumimoji="0" lang="ru-RU" sz="2000" b="0" i="0" u="none" strike="noStrike" cap="none" normalizeH="0" baseline="0" dirty="0" err="1" smtClean="0">
                <a:ln>
                  <a:noFill/>
                </a:ln>
                <a:solidFill>
                  <a:srgbClr val="212121"/>
                </a:solidFill>
                <a:effectLst/>
                <a:latin typeface="inherit"/>
                <a:cs typeface="Arial" pitchFamily="34" charset="0"/>
              </a:rPr>
              <a:t>use</a:t>
            </a:r>
            <a:r>
              <a:rPr kumimoji="0" lang="ru-RU" sz="2000" b="0" i="0" u="none" strike="noStrike" cap="none" normalizeH="0" baseline="0" dirty="0" smtClean="0">
                <a:ln>
                  <a:noFill/>
                </a:ln>
                <a:solidFill>
                  <a:srgbClr val="212121"/>
                </a:solidFill>
                <a:effectLst/>
                <a:latin typeface="inherit"/>
                <a:cs typeface="Arial" pitchFamily="34" charset="0"/>
              </a:rPr>
              <a:t> </a:t>
            </a:r>
            <a:r>
              <a:rPr kumimoji="0" lang="ru-RU" sz="2000" b="0" i="0" u="none" strike="noStrike" cap="none" normalizeH="0" baseline="0" dirty="0" err="1" smtClean="0">
                <a:ln>
                  <a:noFill/>
                </a:ln>
                <a:solidFill>
                  <a:srgbClr val="212121"/>
                </a:solidFill>
                <a:effectLst/>
                <a:latin typeface="inherit"/>
                <a:cs typeface="Arial" pitchFamily="34" charset="0"/>
              </a:rPr>
              <a:t>such</a:t>
            </a:r>
            <a:r>
              <a:rPr kumimoji="0" lang="ru-RU" sz="2000" b="0" i="0" u="none" strike="noStrike" cap="none" normalizeH="0" baseline="0" dirty="0" smtClean="0">
                <a:ln>
                  <a:noFill/>
                </a:ln>
                <a:solidFill>
                  <a:srgbClr val="212121"/>
                </a:solidFill>
                <a:effectLst/>
                <a:latin typeface="inherit"/>
                <a:cs typeface="Arial" pitchFamily="34" charset="0"/>
              </a:rPr>
              <a:t> a </a:t>
            </a:r>
            <a:r>
              <a:rPr kumimoji="0" lang="ru-RU" sz="2000" b="0" i="0" u="none" strike="noStrike" cap="none" normalizeH="0" baseline="0" dirty="0" err="1" smtClean="0">
                <a:ln>
                  <a:noFill/>
                </a:ln>
                <a:solidFill>
                  <a:srgbClr val="212121"/>
                </a:solidFill>
                <a:effectLst/>
                <a:latin typeface="inherit"/>
                <a:cs typeface="Arial" pitchFamily="34" charset="0"/>
              </a:rPr>
              <a:t>result</a:t>
            </a:r>
            <a:r>
              <a:rPr kumimoji="0" lang="ru-RU" sz="2000" b="0" i="0" u="none" strike="noStrike" cap="none" normalizeH="0" baseline="0" dirty="0" smtClean="0">
                <a:ln>
                  <a:noFill/>
                </a:ln>
                <a:solidFill>
                  <a:srgbClr val="212121"/>
                </a:solidFill>
                <a:effectLst/>
                <a:latin typeface="inherit"/>
                <a:cs typeface="Arial" pitchFamily="34" charset="0"/>
              </a:rPr>
              <a:t> </a:t>
            </a:r>
            <a:r>
              <a:rPr kumimoji="0" lang="ru-RU" sz="2000" b="0" i="0" u="none" strike="noStrike" cap="none" normalizeH="0" baseline="0" dirty="0" err="1" smtClean="0">
                <a:ln>
                  <a:noFill/>
                </a:ln>
                <a:solidFill>
                  <a:srgbClr val="212121"/>
                </a:solidFill>
                <a:effectLst/>
                <a:latin typeface="inherit"/>
                <a:cs typeface="Arial" pitchFamily="34" charset="0"/>
              </a:rPr>
              <a:t>or</a:t>
            </a:r>
            <a:r>
              <a:rPr kumimoji="0" lang="ru-RU" sz="2000" b="0" i="0" u="none" strike="noStrike" cap="none" normalizeH="0" baseline="0" dirty="0" smtClean="0">
                <a:ln>
                  <a:noFill/>
                </a:ln>
                <a:solidFill>
                  <a:srgbClr val="212121"/>
                </a:solidFill>
                <a:effectLst/>
                <a:latin typeface="inherit"/>
                <a:cs typeface="Arial" pitchFamily="34" charset="0"/>
              </a:rPr>
              <a:t> </a:t>
            </a:r>
            <a:r>
              <a:rPr kumimoji="0" lang="ru-RU" sz="2000" b="0" i="0" u="none" strike="noStrike" cap="none" normalizeH="0" baseline="0" dirty="0" err="1" smtClean="0">
                <a:ln>
                  <a:noFill/>
                </a:ln>
                <a:solidFill>
                  <a:srgbClr val="212121"/>
                </a:solidFill>
                <a:effectLst/>
                <a:latin typeface="inherit"/>
                <a:cs typeface="Arial" pitchFamily="34" charset="0"/>
              </a:rPr>
              <a:t>means</a:t>
            </a:r>
            <a:r>
              <a:rPr kumimoji="0" lang="ru-RU" sz="2000" b="0" i="0" u="none" strike="noStrike" cap="none" normalizeH="0" baseline="0" dirty="0" smtClean="0">
                <a:ln>
                  <a:noFill/>
                </a:ln>
                <a:solidFill>
                  <a:srgbClr val="212121"/>
                </a:solidFill>
                <a:effectLst/>
                <a:latin typeface="inherit"/>
                <a:cs typeface="Arial" pitchFamily="34" charset="0"/>
              </a:rPr>
              <a:t> </a:t>
            </a:r>
            <a:r>
              <a:rPr kumimoji="0" lang="ru-RU" sz="2000" b="0" i="0" u="none" strike="noStrike" cap="none" normalizeH="0" baseline="0" dirty="0" err="1" smtClean="0">
                <a:ln>
                  <a:noFill/>
                </a:ln>
                <a:solidFill>
                  <a:srgbClr val="212121"/>
                </a:solidFill>
                <a:effectLst/>
                <a:latin typeface="inherit"/>
                <a:cs typeface="Arial" pitchFamily="34" charset="0"/>
              </a:rPr>
              <a:t>within</a:t>
            </a:r>
            <a:r>
              <a:rPr kumimoji="0" lang="ru-RU" sz="2000" b="0" i="0" u="none" strike="noStrike" cap="none" normalizeH="0" baseline="0" dirty="0" smtClean="0">
                <a:ln>
                  <a:noFill/>
                </a:ln>
                <a:solidFill>
                  <a:srgbClr val="212121"/>
                </a:solidFill>
                <a:effectLst/>
                <a:latin typeface="inherit"/>
                <a:cs typeface="Arial" pitchFamily="34" charset="0"/>
              </a:rPr>
              <a:t> </a:t>
            </a:r>
            <a:r>
              <a:rPr kumimoji="0" lang="ru-RU" sz="2000" b="0" i="0" u="none" strike="noStrike" cap="none" normalizeH="0" baseline="0" dirty="0" err="1" smtClean="0">
                <a:ln>
                  <a:noFill/>
                </a:ln>
                <a:solidFill>
                  <a:srgbClr val="212121"/>
                </a:solidFill>
                <a:effectLst/>
                <a:latin typeface="inherit"/>
                <a:cs typeface="Arial" pitchFamily="34" charset="0"/>
              </a:rPr>
              <a:t>the</a:t>
            </a:r>
            <a:r>
              <a:rPr kumimoji="0" lang="ru-RU" sz="2000" b="0" i="0" u="none" strike="noStrike" cap="none" normalizeH="0" baseline="0" dirty="0" smtClean="0">
                <a:ln>
                  <a:noFill/>
                </a:ln>
                <a:solidFill>
                  <a:srgbClr val="212121"/>
                </a:solidFill>
                <a:effectLst/>
                <a:latin typeface="inherit"/>
                <a:cs typeface="Arial" pitchFamily="34" charset="0"/>
              </a:rPr>
              <a:t> </a:t>
            </a:r>
            <a:r>
              <a:rPr kumimoji="0" lang="ru-RU" sz="2000" b="0" i="0" u="none" strike="noStrike" cap="none" normalizeH="0" baseline="0" dirty="0" err="1" smtClean="0">
                <a:ln>
                  <a:noFill/>
                </a:ln>
                <a:solidFill>
                  <a:srgbClr val="212121"/>
                </a:solidFill>
                <a:effectLst/>
                <a:latin typeface="inherit"/>
                <a:cs typeface="Arial" pitchFamily="34" charset="0"/>
              </a:rPr>
              <a:t>limits</a:t>
            </a:r>
            <a:r>
              <a:rPr kumimoji="0" lang="ru-RU" sz="2000" b="0" i="0" u="none" strike="noStrike" cap="none" normalizeH="0" baseline="0" dirty="0" smtClean="0">
                <a:ln>
                  <a:noFill/>
                </a:ln>
                <a:solidFill>
                  <a:srgbClr val="212121"/>
                </a:solidFill>
                <a:effectLst/>
                <a:latin typeface="inherit"/>
                <a:cs typeface="Arial" pitchFamily="34" charset="0"/>
              </a:rPr>
              <a:t> </a:t>
            </a:r>
            <a:r>
              <a:rPr kumimoji="0" lang="ru-RU" sz="2000" b="0" i="0" u="none" strike="noStrike" cap="none" normalizeH="0" baseline="0" dirty="0" err="1" smtClean="0">
                <a:ln>
                  <a:noFill/>
                </a:ln>
                <a:solidFill>
                  <a:srgbClr val="212121"/>
                </a:solidFill>
                <a:effectLst/>
                <a:latin typeface="inherit"/>
                <a:cs typeface="Arial" pitchFamily="34" charset="0"/>
              </a:rPr>
              <a:t>provided</a:t>
            </a:r>
            <a:r>
              <a:rPr kumimoji="0" lang="ru-RU" sz="2000" b="0" i="0" u="none" strike="noStrike" cap="none" normalizeH="0" baseline="0" dirty="0" smtClean="0">
                <a:ln>
                  <a:noFill/>
                </a:ln>
                <a:solidFill>
                  <a:srgbClr val="212121"/>
                </a:solidFill>
                <a:effectLst/>
                <a:latin typeface="inherit"/>
                <a:cs typeface="Arial" pitchFamily="34" charset="0"/>
              </a:rPr>
              <a:t> </a:t>
            </a:r>
            <a:r>
              <a:rPr kumimoji="0" lang="ru-RU" sz="2000" b="0" i="0" u="none" strike="noStrike" cap="none" normalizeH="0" baseline="0" dirty="0" err="1" smtClean="0">
                <a:ln>
                  <a:noFill/>
                </a:ln>
                <a:solidFill>
                  <a:srgbClr val="212121"/>
                </a:solidFill>
                <a:effectLst/>
                <a:latin typeface="inherit"/>
                <a:cs typeface="Arial" pitchFamily="34" charset="0"/>
              </a:rPr>
              <a:t>by</a:t>
            </a:r>
            <a:r>
              <a:rPr kumimoji="0" lang="ru-RU" sz="2000" b="0" i="0" u="none" strike="noStrike" cap="none" normalizeH="0" baseline="0" dirty="0" smtClean="0">
                <a:ln>
                  <a:noFill/>
                </a:ln>
                <a:solidFill>
                  <a:srgbClr val="212121"/>
                </a:solidFill>
                <a:effectLst/>
                <a:latin typeface="inherit"/>
                <a:cs typeface="Arial" pitchFamily="34" charset="0"/>
              </a:rPr>
              <a:t> </a:t>
            </a:r>
            <a:r>
              <a:rPr kumimoji="0" lang="ru-RU" sz="2000" b="0" i="0" u="none" strike="noStrike" cap="none" normalizeH="0" baseline="0" dirty="0" err="1" smtClean="0">
                <a:ln>
                  <a:noFill/>
                </a:ln>
                <a:solidFill>
                  <a:srgbClr val="212121"/>
                </a:solidFill>
                <a:effectLst/>
                <a:latin typeface="inherit"/>
                <a:cs typeface="Arial" pitchFamily="34" charset="0"/>
              </a:rPr>
              <a:t>the</a:t>
            </a:r>
            <a:r>
              <a:rPr kumimoji="0" lang="ru-RU" sz="2000" b="0" i="0" u="none" strike="noStrike" cap="none" normalizeH="0" baseline="0" dirty="0" smtClean="0">
                <a:ln>
                  <a:noFill/>
                </a:ln>
                <a:solidFill>
                  <a:srgbClr val="212121"/>
                </a:solidFill>
                <a:effectLst/>
                <a:latin typeface="inherit"/>
                <a:cs typeface="Arial" pitchFamily="34" charset="0"/>
              </a:rPr>
              <a:t> </a:t>
            </a:r>
            <a:r>
              <a:rPr kumimoji="0" lang="ru-RU" sz="2000" b="0" i="0" u="none" strike="noStrike" cap="none" normalizeH="0" baseline="0" dirty="0" err="1" smtClean="0">
                <a:ln>
                  <a:noFill/>
                </a:ln>
                <a:solidFill>
                  <a:srgbClr val="212121"/>
                </a:solidFill>
                <a:effectLst/>
                <a:latin typeface="inherit"/>
                <a:cs typeface="Arial" pitchFamily="34" charset="0"/>
              </a:rPr>
              <a:t>sample</a:t>
            </a:r>
            <a:r>
              <a:rPr kumimoji="0" lang="ru-RU" sz="2000" b="0" i="0" u="none" strike="noStrike" cap="none" normalizeH="0" baseline="0" dirty="0" smtClean="0">
                <a:ln>
                  <a:noFill/>
                </a:ln>
                <a:solidFill>
                  <a:srgbClr val="212121"/>
                </a:solidFill>
                <a:effectLst/>
                <a:latin typeface="inherit"/>
                <a:cs typeface="Arial" pitchFamily="34" charset="0"/>
              </a:rPr>
              <a:t> </a:t>
            </a:r>
            <a:r>
              <a:rPr kumimoji="0" lang="ru-RU" sz="2000" b="0" i="0" u="none" strike="noStrike" cap="none" normalizeH="0" baseline="0" dirty="0" err="1" smtClean="0">
                <a:ln>
                  <a:noFill/>
                </a:ln>
                <a:solidFill>
                  <a:srgbClr val="212121"/>
                </a:solidFill>
                <a:effectLst/>
                <a:latin typeface="inherit"/>
                <a:cs typeface="Arial" pitchFamily="34" charset="0"/>
              </a:rPr>
              <a:t>license</a:t>
            </a:r>
            <a:r>
              <a:rPr kumimoji="0" lang="ru-RU" sz="2000" b="0" i="0" u="none" strike="noStrike" cap="none" normalizeH="0" baseline="0" dirty="0" smtClean="0">
                <a:ln>
                  <a:noFill/>
                </a:ln>
                <a:solidFill>
                  <a:srgbClr val="212121"/>
                </a:solidFill>
                <a:effectLst/>
                <a:latin typeface="inherit"/>
                <a:cs typeface="Arial" pitchFamily="34" charset="0"/>
              </a:rPr>
              <a:t> </a:t>
            </a:r>
            <a:r>
              <a:rPr kumimoji="0" lang="ru-RU" sz="2000" b="0" i="0" u="none" strike="noStrike" cap="none" normalizeH="0" baseline="0" dirty="0" err="1" smtClean="0">
                <a:ln>
                  <a:noFill/>
                </a:ln>
                <a:solidFill>
                  <a:srgbClr val="212121"/>
                </a:solidFill>
                <a:effectLst/>
                <a:latin typeface="inherit"/>
                <a:cs typeface="Arial" pitchFamily="34" charset="0"/>
              </a:rPr>
              <a:t>agreement</a:t>
            </a:r>
            <a:r>
              <a:rPr kumimoji="0" lang="ru-RU" sz="2000" b="0" i="0" u="none" strike="noStrike" cap="none" normalizeH="0" baseline="0" dirty="0" smtClean="0">
                <a:ln>
                  <a:noFill/>
                </a:ln>
                <a:solidFill>
                  <a:srgbClr val="212121"/>
                </a:solidFill>
                <a:effectLst/>
                <a:latin typeface="inherit"/>
                <a:cs typeface="Arial" pitchFamily="34" charset="0"/>
              </a:rPr>
              <a:t>”. </a:t>
            </a:r>
            <a:r>
              <a:rPr kumimoji="0" lang="ru-RU" sz="2000" b="0" i="0" u="none" strike="noStrike" cap="none" normalizeH="0" baseline="0" dirty="0" err="1" smtClean="0">
                <a:ln>
                  <a:noFill/>
                </a:ln>
                <a:solidFill>
                  <a:srgbClr val="212121"/>
                </a:solidFill>
                <a:effectLst/>
                <a:latin typeface="inherit"/>
                <a:cs typeface="Arial" pitchFamily="34" charset="0"/>
              </a:rPr>
              <a:t>Therefore</a:t>
            </a:r>
            <a:r>
              <a:rPr kumimoji="0" lang="ru-RU" sz="2000" b="0" i="0" u="none" strike="noStrike" cap="none" normalizeH="0" baseline="0" dirty="0" smtClean="0">
                <a:ln>
                  <a:noFill/>
                </a:ln>
                <a:solidFill>
                  <a:srgbClr val="212121"/>
                </a:solidFill>
                <a:effectLst/>
                <a:latin typeface="inherit"/>
                <a:cs typeface="Arial" pitchFamily="34" charset="0"/>
              </a:rPr>
              <a:t>, </a:t>
            </a:r>
            <a:r>
              <a:rPr kumimoji="0" lang="ru-RU" sz="2000" b="0" i="0" u="none" strike="noStrike" cap="none" normalizeH="0" baseline="0" dirty="0" err="1" smtClean="0">
                <a:ln>
                  <a:noFill/>
                </a:ln>
                <a:solidFill>
                  <a:srgbClr val="212121"/>
                </a:solidFill>
                <a:effectLst/>
                <a:latin typeface="inherit"/>
                <a:cs typeface="Arial" pitchFamily="34" charset="0"/>
              </a:rPr>
              <a:t>copyright</a:t>
            </a:r>
            <a:r>
              <a:rPr kumimoji="0" lang="ru-RU" sz="2000" b="0" i="0" u="none" strike="noStrike" cap="none" normalizeH="0" baseline="0" dirty="0" smtClean="0">
                <a:ln>
                  <a:noFill/>
                </a:ln>
                <a:solidFill>
                  <a:srgbClr val="212121"/>
                </a:solidFill>
                <a:effectLst/>
                <a:latin typeface="inherit"/>
                <a:cs typeface="Arial" pitchFamily="34" charset="0"/>
              </a:rPr>
              <a:t>, </a:t>
            </a:r>
            <a:r>
              <a:rPr kumimoji="0" lang="ru-RU" sz="2000" b="0" i="0" u="none" strike="noStrike" cap="none" normalizeH="0" baseline="0" dirty="0" err="1" smtClean="0">
                <a:ln>
                  <a:noFill/>
                </a:ln>
                <a:solidFill>
                  <a:srgbClr val="212121"/>
                </a:solidFill>
                <a:effectLst/>
                <a:latin typeface="inherit"/>
                <a:cs typeface="Arial" pitchFamily="34" charset="0"/>
              </a:rPr>
              <a:t>patent</a:t>
            </a:r>
            <a:r>
              <a:rPr kumimoji="0" lang="ru-RU" sz="2000" b="0" i="0" u="none" strike="noStrike" cap="none" normalizeH="0" baseline="0" dirty="0" smtClean="0">
                <a:ln>
                  <a:noFill/>
                </a:ln>
                <a:solidFill>
                  <a:srgbClr val="212121"/>
                </a:solidFill>
                <a:effectLst/>
                <a:latin typeface="inherit"/>
                <a:cs typeface="Arial" pitchFamily="34" charset="0"/>
              </a:rPr>
              <a:t>, </a:t>
            </a:r>
            <a:r>
              <a:rPr kumimoji="0" lang="ru-RU" sz="2000" b="0" i="0" u="none" strike="noStrike" cap="none" normalizeH="0" baseline="0" dirty="0" err="1" smtClean="0">
                <a:ln>
                  <a:noFill/>
                </a:ln>
                <a:solidFill>
                  <a:srgbClr val="212121"/>
                </a:solidFill>
                <a:effectLst/>
                <a:latin typeface="inherit"/>
                <a:cs typeface="Arial" pitchFamily="34" charset="0"/>
              </a:rPr>
              <a:t>related</a:t>
            </a:r>
            <a:r>
              <a:rPr kumimoji="0" lang="ru-RU" sz="2000" b="0" i="0" u="none" strike="noStrike" cap="none" normalizeH="0" baseline="0" dirty="0" smtClean="0">
                <a:ln>
                  <a:noFill/>
                </a:ln>
                <a:solidFill>
                  <a:srgbClr val="212121"/>
                </a:solidFill>
                <a:effectLst/>
                <a:latin typeface="inherit"/>
                <a:cs typeface="Arial" pitchFamily="34" charset="0"/>
              </a:rPr>
              <a:t> </a:t>
            </a:r>
            <a:r>
              <a:rPr kumimoji="0" lang="ru-RU" sz="2000" b="0" i="0" u="none" strike="noStrike" cap="none" normalizeH="0" baseline="0" dirty="0" err="1" smtClean="0">
                <a:ln>
                  <a:noFill/>
                </a:ln>
                <a:solidFill>
                  <a:srgbClr val="212121"/>
                </a:solidFill>
                <a:effectLst/>
                <a:latin typeface="inherit"/>
                <a:cs typeface="Arial" pitchFamily="34" charset="0"/>
              </a:rPr>
              <a:t>and</a:t>
            </a:r>
            <a:r>
              <a:rPr kumimoji="0" lang="ru-RU" sz="2000" b="0" i="0" u="none" strike="noStrike" cap="none" normalizeH="0" baseline="0" dirty="0" smtClean="0">
                <a:ln>
                  <a:noFill/>
                </a:ln>
                <a:solidFill>
                  <a:srgbClr val="212121"/>
                </a:solidFill>
                <a:effectLst/>
                <a:latin typeface="inherit"/>
                <a:cs typeface="Arial" pitchFamily="34" charset="0"/>
              </a:rPr>
              <a:t> </a:t>
            </a:r>
            <a:r>
              <a:rPr kumimoji="0" lang="ru-RU" sz="2000" b="0" i="0" u="none" strike="noStrike" cap="none" normalizeH="0" baseline="0" dirty="0" err="1" smtClean="0">
                <a:ln>
                  <a:noFill/>
                </a:ln>
                <a:solidFill>
                  <a:srgbClr val="212121"/>
                </a:solidFill>
                <a:effectLst/>
                <a:latin typeface="inherit"/>
                <a:cs typeface="Arial" pitchFamily="34" charset="0"/>
              </a:rPr>
              <a:t>other</a:t>
            </a:r>
            <a:r>
              <a:rPr kumimoji="0" lang="ru-RU" sz="2000" b="0" i="0" u="none" strike="noStrike" cap="none" normalizeH="0" baseline="0" dirty="0" smtClean="0">
                <a:ln>
                  <a:noFill/>
                </a:ln>
                <a:solidFill>
                  <a:srgbClr val="212121"/>
                </a:solidFill>
                <a:effectLst/>
                <a:latin typeface="inherit"/>
                <a:cs typeface="Arial" pitchFamily="34" charset="0"/>
              </a:rPr>
              <a:t> </a:t>
            </a:r>
            <a:r>
              <a:rPr kumimoji="0" lang="ru-RU" sz="2000" b="0" i="0" u="none" strike="noStrike" cap="none" normalizeH="0" baseline="0" dirty="0" err="1" smtClean="0">
                <a:ln>
                  <a:noFill/>
                </a:ln>
                <a:solidFill>
                  <a:srgbClr val="212121"/>
                </a:solidFill>
                <a:effectLst/>
                <a:latin typeface="inherit"/>
                <a:cs typeface="Arial" pitchFamily="34" charset="0"/>
              </a:rPr>
              <a:t>rights</a:t>
            </a:r>
            <a:r>
              <a:rPr kumimoji="0" lang="ru-RU" sz="2000" b="0" i="0" u="none" strike="noStrike" cap="none" normalizeH="0" baseline="0" dirty="0" smtClean="0">
                <a:ln>
                  <a:noFill/>
                </a:ln>
                <a:solidFill>
                  <a:srgbClr val="212121"/>
                </a:solidFill>
                <a:effectLst/>
                <a:latin typeface="inherit"/>
                <a:cs typeface="Arial" pitchFamily="34" charset="0"/>
              </a:rPr>
              <a:t> </a:t>
            </a:r>
            <a:r>
              <a:rPr kumimoji="0" lang="ru-RU" sz="2000" b="0" i="0" u="none" strike="noStrike" cap="none" normalizeH="0" baseline="0" dirty="0" err="1" smtClean="0">
                <a:ln>
                  <a:noFill/>
                </a:ln>
                <a:solidFill>
                  <a:srgbClr val="212121"/>
                </a:solidFill>
                <a:effectLst/>
                <a:latin typeface="inherit"/>
                <a:cs typeface="Arial" pitchFamily="34" charset="0"/>
              </a:rPr>
              <a:t>may</a:t>
            </a:r>
            <a:r>
              <a:rPr kumimoji="0" lang="ru-RU" sz="2000" b="0" i="0" u="none" strike="noStrike" cap="none" normalizeH="0" baseline="0" dirty="0" smtClean="0">
                <a:ln>
                  <a:noFill/>
                </a:ln>
                <a:solidFill>
                  <a:srgbClr val="212121"/>
                </a:solidFill>
                <a:effectLst/>
                <a:latin typeface="inherit"/>
                <a:cs typeface="Arial" pitchFamily="34" charset="0"/>
              </a:rPr>
              <a:t> </a:t>
            </a:r>
            <a:r>
              <a:rPr kumimoji="0" lang="ru-RU" sz="2000" b="0" i="0" u="none" strike="noStrike" cap="none" normalizeH="0" baseline="0" dirty="0" err="1" smtClean="0">
                <a:ln>
                  <a:noFill/>
                </a:ln>
                <a:solidFill>
                  <a:srgbClr val="212121"/>
                </a:solidFill>
                <a:effectLst/>
                <a:latin typeface="inherit"/>
                <a:cs typeface="Arial" pitchFamily="34" charset="0"/>
              </a:rPr>
              <a:t>be</a:t>
            </a:r>
            <a:r>
              <a:rPr kumimoji="0" lang="ru-RU" sz="2000" b="0" i="0" u="none" strike="noStrike" cap="none" normalizeH="0" baseline="0" dirty="0" smtClean="0">
                <a:ln>
                  <a:noFill/>
                </a:ln>
                <a:solidFill>
                  <a:srgbClr val="212121"/>
                </a:solidFill>
                <a:effectLst/>
                <a:latin typeface="inherit"/>
                <a:cs typeface="Arial" pitchFamily="34" charset="0"/>
              </a:rPr>
              <a:t> </a:t>
            </a:r>
            <a:r>
              <a:rPr kumimoji="0" lang="ru-RU" sz="2000" b="0" i="0" u="none" strike="noStrike" cap="none" normalizeH="0" baseline="0" dirty="0" err="1" smtClean="0">
                <a:ln>
                  <a:noFill/>
                </a:ln>
                <a:solidFill>
                  <a:srgbClr val="212121"/>
                </a:solidFill>
                <a:effectLst/>
                <a:latin typeface="inherit"/>
                <a:cs typeface="Arial" pitchFamily="34" charset="0"/>
              </a:rPr>
              <a:t>granted</a:t>
            </a:r>
            <a:r>
              <a:rPr kumimoji="0" lang="ru-RU" sz="2000" b="0" i="0" u="none" strike="noStrike" cap="none" normalizeH="0" baseline="0" dirty="0" smtClean="0">
                <a:ln>
                  <a:noFill/>
                </a:ln>
                <a:solidFill>
                  <a:srgbClr val="212121"/>
                </a:solidFill>
                <a:effectLst/>
                <a:latin typeface="inherit"/>
                <a:cs typeface="Arial" pitchFamily="34" charset="0"/>
              </a:rPr>
              <a:t> </a:t>
            </a:r>
            <a:r>
              <a:rPr kumimoji="0" lang="ru-RU" sz="2000" b="0" i="0" u="none" strike="noStrike" cap="none" normalizeH="0" baseline="0" dirty="0" err="1" smtClean="0">
                <a:ln>
                  <a:noFill/>
                </a:ln>
                <a:solidFill>
                  <a:srgbClr val="212121"/>
                </a:solidFill>
                <a:effectLst/>
                <a:latin typeface="inherit"/>
                <a:cs typeface="Arial" pitchFamily="34" charset="0"/>
              </a:rPr>
              <a:t>in</a:t>
            </a:r>
            <a:r>
              <a:rPr kumimoji="0" lang="ru-RU" sz="2000" b="0" i="0" u="none" strike="noStrike" cap="none" normalizeH="0" baseline="0" dirty="0" smtClean="0">
                <a:ln>
                  <a:noFill/>
                </a:ln>
                <a:solidFill>
                  <a:srgbClr val="212121"/>
                </a:solidFill>
                <a:effectLst/>
                <a:latin typeface="inherit"/>
                <a:cs typeface="Arial" pitchFamily="34" charset="0"/>
              </a:rPr>
              <a:t> </a:t>
            </a:r>
            <a:r>
              <a:rPr kumimoji="0" lang="ru-RU" sz="2000" b="0" i="0" u="none" strike="noStrike" cap="none" normalizeH="0" baseline="0" dirty="0" err="1" smtClean="0">
                <a:ln>
                  <a:noFill/>
                </a:ln>
                <a:solidFill>
                  <a:srgbClr val="212121"/>
                </a:solidFill>
                <a:effectLst/>
                <a:latin typeface="inherit"/>
                <a:cs typeface="Arial" pitchFamily="34" charset="0"/>
              </a:rPr>
              <a:t>the</a:t>
            </a:r>
            <a:r>
              <a:rPr kumimoji="0" lang="ru-RU" sz="2000" b="0" i="0" u="none" strike="noStrike" cap="none" normalizeH="0" baseline="0" dirty="0" smtClean="0">
                <a:ln>
                  <a:noFill/>
                </a:ln>
                <a:solidFill>
                  <a:srgbClr val="212121"/>
                </a:solidFill>
                <a:effectLst/>
                <a:latin typeface="inherit"/>
                <a:cs typeface="Arial" pitchFamily="34" charset="0"/>
              </a:rPr>
              <a:t> </a:t>
            </a:r>
            <a:r>
              <a:rPr kumimoji="0" lang="ru-RU" sz="2000" b="0" i="0" u="none" strike="noStrike" cap="none" normalizeH="0" baseline="0" dirty="0" err="1" smtClean="0">
                <a:ln>
                  <a:noFill/>
                </a:ln>
                <a:solidFill>
                  <a:srgbClr val="212121"/>
                </a:solidFill>
                <a:effectLst/>
                <a:latin typeface="inherit"/>
                <a:cs typeface="Arial" pitchFamily="34" charset="0"/>
              </a:rPr>
              <a:t>license</a:t>
            </a:r>
            <a:r>
              <a:rPr kumimoji="0" lang="ru-RU" sz="2000" b="0" i="0" u="none" strike="noStrike" cap="none" normalizeH="0" baseline="0" dirty="0" smtClean="0">
                <a:ln>
                  <a:noFill/>
                </a:ln>
                <a:solidFill>
                  <a:srgbClr val="212121"/>
                </a:solidFill>
                <a:effectLst/>
                <a:latin typeface="inherit"/>
                <a:cs typeface="Arial" pitchFamily="34" charset="0"/>
              </a:rPr>
              <a:t> </a:t>
            </a:r>
            <a:r>
              <a:rPr kumimoji="0" lang="ru-RU" sz="2000" b="0" i="0" u="none" strike="noStrike" cap="none" normalizeH="0" baseline="0" dirty="0" err="1" smtClean="0">
                <a:ln>
                  <a:noFill/>
                </a:ln>
                <a:solidFill>
                  <a:srgbClr val="212121"/>
                </a:solidFill>
                <a:effectLst/>
                <a:latin typeface="inherit"/>
                <a:cs typeface="Arial" pitchFamily="34" charset="0"/>
              </a:rPr>
              <a:t>agreement</a:t>
            </a:r>
            <a:r>
              <a:rPr kumimoji="0" lang="ru-RU" sz="2000" b="0" i="0" u="none" strike="noStrike" cap="none" normalizeH="0" baseline="0" dirty="0" smtClean="0">
                <a:ln>
                  <a:noFill/>
                </a:ln>
                <a:solidFill>
                  <a:srgbClr val="212121"/>
                </a:solidFill>
                <a:effectLst/>
                <a:latin typeface="inherit"/>
                <a:cs typeface="Arial" pitchFamily="34" charset="0"/>
              </a:rPr>
              <a:t>.</a:t>
            </a:r>
            <a:r>
              <a:rPr kumimoji="0" lang="ru-RU" sz="2000" b="0" i="0" u="none" strike="noStrike" cap="none" normalizeH="0" baseline="0" dirty="0" smtClean="0">
                <a:ln>
                  <a:noFill/>
                </a:ln>
                <a:solidFill>
                  <a:schemeClr val="tx1"/>
                </a:solidFill>
                <a:effectLst/>
                <a:cs typeface="Arial" pitchFamily="34" charset="0"/>
              </a:rPr>
              <a:t> </a:t>
            </a:r>
          </a:p>
        </p:txBody>
      </p:sp>
    </p:spTree>
    <p:extLst>
      <p:ext uri="{BB962C8B-B14F-4D97-AF65-F5344CB8AC3E}">
        <p14:creationId xmlns:p14="http://schemas.microsoft.com/office/powerpoint/2010/main" val="8610172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0"/>
            <a:ext cx="7620000" cy="850106"/>
          </a:xfrm>
        </p:spPr>
        <p:txBody>
          <a:bodyPr/>
          <a:lstStyle/>
          <a:p>
            <a:r>
              <a:rPr lang="en-US" dirty="0"/>
              <a:t/>
            </a:r>
            <a:br>
              <a:rPr lang="en-US" dirty="0"/>
            </a:br>
            <a:r>
              <a:rPr lang="en-US" dirty="0"/>
              <a:t>Contract example</a:t>
            </a:r>
            <a:endParaRPr lang="ru-RU" dirty="0"/>
          </a:p>
        </p:txBody>
      </p:sp>
      <p:sp>
        <p:nvSpPr>
          <p:cNvPr id="3" name="Объект 2"/>
          <p:cNvSpPr>
            <a:spLocks noGrp="1"/>
          </p:cNvSpPr>
          <p:nvPr>
            <p:ph idx="1"/>
          </p:nvPr>
        </p:nvSpPr>
        <p:spPr>
          <a:xfrm>
            <a:off x="457200" y="1268760"/>
            <a:ext cx="7620000" cy="5132040"/>
          </a:xfrm>
        </p:spPr>
        <p:txBody>
          <a:bodyPr>
            <a:normAutofit/>
          </a:bodyPr>
          <a:lstStyle/>
          <a:p>
            <a:pPr marL="571500" indent="-457200">
              <a:buAutoNum type="arabicPeriod"/>
            </a:pPr>
            <a:r>
              <a:rPr lang="en-US" dirty="0" smtClean="0"/>
              <a:t>Definition </a:t>
            </a:r>
            <a:r>
              <a:rPr lang="en-US" dirty="0"/>
              <a:t>of </a:t>
            </a:r>
            <a:r>
              <a:rPr lang="en-US" dirty="0" smtClean="0"/>
              <a:t>terms</a:t>
            </a:r>
          </a:p>
          <a:p>
            <a:pPr marL="114300" indent="0">
              <a:buNone/>
            </a:pPr>
            <a:r>
              <a:rPr lang="ru-RU" dirty="0" smtClean="0"/>
              <a:t>1.1</a:t>
            </a:r>
            <a:r>
              <a:rPr lang="ru-RU" dirty="0"/>
              <a:t>. </a:t>
            </a:r>
            <a:r>
              <a:rPr lang="en-US" dirty="0" smtClean="0"/>
              <a:t>Agreement </a:t>
            </a:r>
            <a:r>
              <a:rPr lang="en-US" dirty="0"/>
              <a:t>- this license agreement</a:t>
            </a:r>
            <a:r>
              <a:rPr lang="en-US" dirty="0" smtClean="0"/>
              <a:t>.</a:t>
            </a:r>
          </a:p>
          <a:p>
            <a:pPr marL="114300" indent="0">
              <a:buNone/>
            </a:pPr>
            <a:r>
              <a:rPr lang="ru-RU" dirty="0" smtClean="0"/>
              <a:t>1.2</a:t>
            </a:r>
            <a:r>
              <a:rPr lang="ru-RU" dirty="0"/>
              <a:t>. </a:t>
            </a:r>
            <a:r>
              <a:rPr lang="en-US" dirty="0"/>
              <a:t>Patent - patent for utility model No. 84750 "Tie dowel”, authors: V. </a:t>
            </a:r>
            <a:r>
              <a:rPr lang="en-US" dirty="0" err="1"/>
              <a:t>Gluschenkov</a:t>
            </a:r>
            <a:r>
              <a:rPr lang="en-US" dirty="0"/>
              <a:t>, F. </a:t>
            </a:r>
            <a:r>
              <a:rPr lang="en-US" dirty="0" err="1"/>
              <a:t>Grechnikov</a:t>
            </a:r>
            <a:r>
              <a:rPr lang="en-US" dirty="0"/>
              <a:t>.</a:t>
            </a:r>
            <a:endParaRPr lang="en-US" dirty="0" smtClean="0"/>
          </a:p>
          <a:p>
            <a:pPr marL="114300" indent="0">
              <a:buNone/>
            </a:pPr>
            <a:r>
              <a:rPr lang="ru-RU" dirty="0" smtClean="0"/>
              <a:t>1.3</a:t>
            </a:r>
            <a:r>
              <a:rPr lang="ru-RU" dirty="0"/>
              <a:t>. </a:t>
            </a:r>
            <a:r>
              <a:rPr lang="en-US" dirty="0" smtClean="0"/>
              <a:t>Intellectual </a:t>
            </a:r>
            <a:r>
              <a:rPr lang="en-US" dirty="0"/>
              <a:t>performance - useful model protected by patent.</a:t>
            </a:r>
            <a:endParaRPr lang="en-US" dirty="0" smtClean="0"/>
          </a:p>
          <a:p>
            <a:pPr marL="114300" indent="0">
              <a:buNone/>
            </a:pPr>
            <a:r>
              <a:rPr lang="ru-RU" dirty="0" smtClean="0"/>
              <a:t>1.4</a:t>
            </a:r>
            <a:r>
              <a:rPr lang="ru-RU" dirty="0"/>
              <a:t>. </a:t>
            </a:r>
            <a:r>
              <a:rPr lang="en-US" dirty="0" smtClean="0"/>
              <a:t>Technical </a:t>
            </a:r>
            <a:r>
              <a:rPr lang="en-US" dirty="0"/>
              <a:t>documentation - design, technological, operational, software, regulatory or other documentation.</a:t>
            </a:r>
            <a:endParaRPr lang="en-US" dirty="0" smtClean="0"/>
          </a:p>
          <a:p>
            <a:pPr marL="114300" indent="0">
              <a:buNone/>
            </a:pPr>
            <a:r>
              <a:rPr lang="ru-RU" dirty="0" smtClean="0"/>
              <a:t>1.5</a:t>
            </a:r>
            <a:r>
              <a:rPr lang="ru-RU" dirty="0"/>
              <a:t>. </a:t>
            </a:r>
            <a:r>
              <a:rPr lang="en-US" dirty="0" smtClean="0"/>
              <a:t>Products </a:t>
            </a:r>
            <a:r>
              <a:rPr lang="en-US" dirty="0"/>
              <a:t>under license - products that will be produced as a result of using the results of intellectual activity.</a:t>
            </a:r>
            <a:endParaRPr lang="ru-RU" dirty="0"/>
          </a:p>
        </p:txBody>
      </p:sp>
    </p:spTree>
    <p:extLst>
      <p:ext uri="{BB962C8B-B14F-4D97-AF65-F5344CB8AC3E}">
        <p14:creationId xmlns:p14="http://schemas.microsoft.com/office/powerpoint/2010/main" val="6124430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76672"/>
            <a:ext cx="7620000" cy="5924128"/>
          </a:xfrm>
        </p:spPr>
        <p:txBody>
          <a:bodyPr>
            <a:normAutofit/>
          </a:bodyPr>
          <a:lstStyle/>
          <a:p>
            <a:pPr marL="114300" indent="0">
              <a:buNone/>
            </a:pPr>
            <a:r>
              <a:rPr lang="ru-RU" sz="2300" b="1" dirty="0"/>
              <a:t>2. </a:t>
            </a:r>
            <a:r>
              <a:rPr lang="en-US" sz="2400" dirty="0" smtClean="0"/>
              <a:t>Subject </a:t>
            </a:r>
            <a:r>
              <a:rPr lang="en-US" sz="2400" dirty="0"/>
              <a:t>of the Agreement</a:t>
            </a:r>
            <a:endParaRPr lang="en-US" sz="2300" b="1" dirty="0" smtClean="0"/>
          </a:p>
          <a:p>
            <a:pPr marL="114300" indent="0">
              <a:buNone/>
            </a:pPr>
            <a:r>
              <a:rPr lang="ru-RU" sz="2300" dirty="0" smtClean="0"/>
              <a:t>2.1</a:t>
            </a:r>
            <a:r>
              <a:rPr lang="ru-RU" sz="2300" dirty="0"/>
              <a:t>. </a:t>
            </a:r>
            <a:r>
              <a:rPr lang="en-US" sz="2400" dirty="0" smtClean="0"/>
              <a:t>The </a:t>
            </a:r>
            <a:r>
              <a:rPr lang="en-US" sz="2400" dirty="0"/>
              <a:t>licensor has exclusive rights to the results of intellectual activity. The licensee wishes to acquire under the terms of this Agreement a license to use the results of intellectual activity.</a:t>
            </a:r>
            <a:endParaRPr lang="en-US" sz="2300" dirty="0" smtClean="0"/>
          </a:p>
          <a:p>
            <a:pPr marL="114300" indent="0">
              <a:buNone/>
            </a:pPr>
            <a:r>
              <a:rPr lang="ru-RU" sz="2300" dirty="0" smtClean="0"/>
              <a:t>2.2</a:t>
            </a:r>
            <a:r>
              <a:rPr lang="ru-RU" sz="2300" dirty="0"/>
              <a:t>. </a:t>
            </a:r>
            <a:r>
              <a:rPr lang="en-US" sz="2400" dirty="0"/>
              <a:t>The Licensor grants the Licensee for the term of this Agreement in the territory of the Agreement for a fee paid by the Licensee a license to use the utility model protected by a patent.</a:t>
            </a:r>
            <a:endParaRPr lang="en-US" sz="2300" dirty="0" smtClean="0"/>
          </a:p>
          <a:p>
            <a:pPr marL="114300" indent="0">
              <a:buNone/>
            </a:pPr>
            <a:r>
              <a:rPr lang="ru-RU" sz="2300" dirty="0" smtClean="0"/>
              <a:t>2.3</a:t>
            </a:r>
            <a:r>
              <a:rPr lang="ru-RU" sz="2300" dirty="0"/>
              <a:t>. </a:t>
            </a:r>
            <a:r>
              <a:rPr lang="en-US" sz="2400" dirty="0" smtClean="0"/>
              <a:t>The </a:t>
            </a:r>
            <a:r>
              <a:rPr lang="en-US" sz="2400" dirty="0"/>
              <a:t>scope of rights granted is a non-exclusive license.</a:t>
            </a:r>
            <a:endParaRPr lang="en-US" sz="2300" dirty="0" smtClean="0"/>
          </a:p>
          <a:p>
            <a:pPr marL="114300" indent="0">
              <a:buNone/>
            </a:pPr>
            <a:r>
              <a:rPr lang="ru-RU" sz="2300" dirty="0" smtClean="0"/>
              <a:t>2.4</a:t>
            </a:r>
            <a:r>
              <a:rPr lang="ru-RU" sz="2300" dirty="0"/>
              <a:t>. </a:t>
            </a:r>
            <a:r>
              <a:rPr lang="en-US" dirty="0" smtClean="0"/>
              <a:t>The </a:t>
            </a:r>
            <a:r>
              <a:rPr lang="en-US" dirty="0"/>
              <a:t>Licensor does not grant the Licensee the right to issue sublicenses to third parties.</a:t>
            </a:r>
            <a:endParaRPr lang="ru-RU" dirty="0"/>
          </a:p>
        </p:txBody>
      </p:sp>
    </p:spTree>
    <p:extLst>
      <p:ext uri="{BB962C8B-B14F-4D97-AF65-F5344CB8AC3E}">
        <p14:creationId xmlns:p14="http://schemas.microsoft.com/office/powerpoint/2010/main" val="27725583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76672"/>
            <a:ext cx="7620000" cy="5924128"/>
          </a:xfrm>
        </p:spPr>
        <p:txBody>
          <a:bodyPr>
            <a:normAutofit/>
          </a:bodyPr>
          <a:lstStyle/>
          <a:p>
            <a:pPr marL="114300" indent="0">
              <a:buNone/>
            </a:pPr>
            <a:r>
              <a:rPr lang="ru-RU" b="1" dirty="0"/>
              <a:t>3. </a:t>
            </a:r>
            <a:r>
              <a:rPr lang="en-US" b="1" dirty="0"/>
              <a:t>Rights and obligations of the Licensee</a:t>
            </a:r>
            <a:endParaRPr lang="en-US" b="1" dirty="0" smtClean="0"/>
          </a:p>
          <a:p>
            <a:pPr marL="114300" indent="0">
              <a:buNone/>
            </a:pPr>
            <a:r>
              <a:rPr lang="ru-RU" dirty="0" smtClean="0"/>
              <a:t>3.1</a:t>
            </a:r>
            <a:r>
              <a:rPr lang="ru-RU" dirty="0"/>
              <a:t>. </a:t>
            </a:r>
            <a:r>
              <a:rPr lang="en-US" dirty="0" smtClean="0"/>
              <a:t>The </a:t>
            </a:r>
            <a:r>
              <a:rPr lang="en-US" dirty="0"/>
              <a:t>licensee may use the results of intellectual activity only to the extent of those rights and in the ways provided for by this Agreement.</a:t>
            </a:r>
            <a:endParaRPr lang="en-US" dirty="0" smtClean="0"/>
          </a:p>
          <a:p>
            <a:pPr marL="114300" indent="0">
              <a:buNone/>
            </a:pPr>
            <a:r>
              <a:rPr lang="ru-RU" dirty="0" smtClean="0"/>
              <a:t>3.2</a:t>
            </a:r>
            <a:r>
              <a:rPr lang="ru-RU" dirty="0"/>
              <a:t>. </a:t>
            </a:r>
            <a:r>
              <a:rPr lang="en-US" dirty="0" smtClean="0"/>
              <a:t>The </a:t>
            </a:r>
            <a:r>
              <a:rPr lang="en-US" dirty="0"/>
              <a:t>Licensee undertakes to manufacture (use) the Products under license in full compliance with the received Technical Documentation.</a:t>
            </a:r>
            <a:endParaRPr lang="en-US" dirty="0" smtClean="0"/>
          </a:p>
          <a:p>
            <a:pPr marL="114300" indent="0">
              <a:buNone/>
            </a:pPr>
            <a:r>
              <a:rPr lang="ru-RU" dirty="0" smtClean="0"/>
              <a:t>3.3</a:t>
            </a:r>
            <a:r>
              <a:rPr lang="ru-RU" dirty="0"/>
              <a:t>. </a:t>
            </a:r>
            <a:r>
              <a:rPr lang="en-US" dirty="0"/>
              <a:t>The licensee shall pay the remuneration in the manner and on the conditions provided for in paragraph 5 of the </a:t>
            </a:r>
            <a:r>
              <a:rPr lang="en-US" dirty="0" smtClean="0"/>
              <a:t>agreement.</a:t>
            </a:r>
            <a:r>
              <a:rPr lang="en-US" dirty="0"/>
              <a:t/>
            </a:r>
            <a:br>
              <a:rPr lang="en-US" dirty="0"/>
            </a:br>
            <a:r>
              <a:rPr lang="ru-RU" dirty="0" smtClean="0"/>
              <a:t>3.4</a:t>
            </a:r>
            <a:r>
              <a:rPr lang="ru-RU" dirty="0"/>
              <a:t>. </a:t>
            </a:r>
            <a:r>
              <a:rPr lang="en-US" dirty="0"/>
              <a:t>The Licensee shall not have the right to produce, offer for sale and sell the Products under a license outside the Territory without the prior consent of the Licensor.</a:t>
            </a:r>
            <a:endParaRPr lang="ru-RU" dirty="0"/>
          </a:p>
        </p:txBody>
      </p:sp>
    </p:spTree>
    <p:extLst>
      <p:ext uri="{BB962C8B-B14F-4D97-AF65-F5344CB8AC3E}">
        <p14:creationId xmlns:p14="http://schemas.microsoft.com/office/powerpoint/2010/main" val="826303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76672"/>
            <a:ext cx="7620000" cy="5924128"/>
          </a:xfrm>
        </p:spPr>
        <p:txBody>
          <a:bodyPr>
            <a:normAutofit/>
          </a:bodyPr>
          <a:lstStyle/>
          <a:p>
            <a:pPr marL="114300" indent="0" algn="just">
              <a:buNone/>
            </a:pPr>
            <a:r>
              <a:rPr lang="ru-RU" b="1" dirty="0"/>
              <a:t>4. </a:t>
            </a:r>
            <a:r>
              <a:rPr lang="en-US" dirty="0" smtClean="0"/>
              <a:t>Rights </a:t>
            </a:r>
            <a:r>
              <a:rPr lang="en-US" dirty="0"/>
              <a:t>and obligations of the Licensor</a:t>
            </a:r>
            <a:endParaRPr lang="en-US" b="1" dirty="0" smtClean="0"/>
          </a:p>
          <a:p>
            <a:pPr marL="114300" indent="0" algn="just">
              <a:buNone/>
            </a:pPr>
            <a:r>
              <a:rPr lang="ru-RU" dirty="0" smtClean="0"/>
              <a:t>4.1</a:t>
            </a:r>
            <a:r>
              <a:rPr lang="ru-RU" dirty="0"/>
              <a:t>. </a:t>
            </a:r>
            <a:r>
              <a:rPr lang="en-US" dirty="0" smtClean="0"/>
              <a:t>The </a:t>
            </a:r>
            <a:r>
              <a:rPr lang="en-US" dirty="0"/>
              <a:t>licensor has the right to monitor the compliance of the Licensee with the fulfillment of the terms of the Agreement, the obligations assumed and monitor the progress of work.</a:t>
            </a:r>
            <a:endParaRPr lang="en-US" dirty="0" smtClean="0"/>
          </a:p>
          <a:p>
            <a:pPr marL="114300" indent="0" algn="just">
              <a:buNone/>
            </a:pPr>
            <a:r>
              <a:rPr lang="ru-RU" dirty="0" smtClean="0"/>
              <a:t>4.2</a:t>
            </a:r>
            <a:r>
              <a:rPr lang="ru-RU" dirty="0"/>
              <a:t>. </a:t>
            </a:r>
            <a:r>
              <a:rPr lang="en-US" dirty="0"/>
              <a:t>The licensor is entitled to receive provided for in paragraph 5. Contract reward.</a:t>
            </a:r>
            <a:endParaRPr lang="en-US" dirty="0" smtClean="0"/>
          </a:p>
          <a:p>
            <a:pPr marL="114300" indent="0" algn="just">
              <a:buNone/>
            </a:pPr>
            <a:r>
              <a:rPr lang="ru-RU" dirty="0" smtClean="0"/>
              <a:t>4.3</a:t>
            </a:r>
            <a:r>
              <a:rPr lang="ru-RU" dirty="0"/>
              <a:t>. </a:t>
            </a:r>
            <a:r>
              <a:rPr lang="en-US" dirty="0" smtClean="0"/>
              <a:t>During </a:t>
            </a:r>
            <a:r>
              <a:rPr lang="en-US" dirty="0"/>
              <a:t>the term of the Agreement, the Licensor shall refrain from any actions that may impede the implementation by the Licensee of the right granted to use the Results of intellectual activity within the limits established by this Agreement.</a:t>
            </a:r>
            <a:endParaRPr lang="ru-RU" dirty="0"/>
          </a:p>
        </p:txBody>
      </p:sp>
    </p:spTree>
    <p:extLst>
      <p:ext uri="{BB962C8B-B14F-4D97-AF65-F5344CB8AC3E}">
        <p14:creationId xmlns:p14="http://schemas.microsoft.com/office/powerpoint/2010/main" val="7806440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76672"/>
            <a:ext cx="7620000" cy="5924128"/>
          </a:xfrm>
        </p:spPr>
        <p:txBody>
          <a:bodyPr/>
          <a:lstStyle/>
          <a:p>
            <a:pPr marL="114300" indent="0" algn="just">
              <a:buNone/>
            </a:pPr>
            <a:r>
              <a:rPr lang="ru-RU" b="1" dirty="0"/>
              <a:t>5. </a:t>
            </a:r>
            <a:r>
              <a:rPr lang="en-US" b="1" dirty="0" smtClean="0"/>
              <a:t>Remuneration</a:t>
            </a:r>
            <a:endParaRPr lang="en-US" b="1" dirty="0" smtClean="0"/>
          </a:p>
          <a:p>
            <a:pPr marL="114300" indent="0" algn="just">
              <a:buNone/>
            </a:pPr>
            <a:r>
              <a:rPr lang="ru-RU" dirty="0" smtClean="0"/>
              <a:t>5.1</a:t>
            </a:r>
            <a:r>
              <a:rPr lang="ru-RU" dirty="0"/>
              <a:t>. </a:t>
            </a:r>
            <a:r>
              <a:rPr lang="en-US" dirty="0"/>
              <a:t>The contract is on a reimbursable basis.</a:t>
            </a:r>
            <a:endParaRPr lang="en-US" dirty="0" smtClean="0"/>
          </a:p>
          <a:p>
            <a:pPr marL="114300" indent="0" algn="just">
              <a:buNone/>
            </a:pPr>
            <a:r>
              <a:rPr lang="ru-RU" dirty="0" smtClean="0"/>
              <a:t>5.2.</a:t>
            </a:r>
            <a:r>
              <a:rPr lang="en-US" dirty="0" smtClean="0"/>
              <a:t> </a:t>
            </a:r>
            <a:r>
              <a:rPr lang="en-US" dirty="0"/>
              <a:t>The amount of remuneration is established by the Supplementary </a:t>
            </a:r>
            <a:r>
              <a:rPr lang="en-US" dirty="0" smtClean="0"/>
              <a:t> Agreement</a:t>
            </a:r>
            <a:r>
              <a:rPr lang="en-US" dirty="0"/>
              <a:t>.</a:t>
            </a:r>
            <a:endParaRPr lang="ru-RU" dirty="0" smtClean="0"/>
          </a:p>
          <a:p>
            <a:pPr marL="114300" indent="0" algn="just">
              <a:buNone/>
            </a:pPr>
            <a:r>
              <a:rPr lang="ru-RU" b="1" dirty="0" smtClean="0"/>
              <a:t>6</a:t>
            </a:r>
            <a:r>
              <a:rPr lang="ru-RU" b="1" dirty="0"/>
              <a:t>. </a:t>
            </a:r>
            <a:r>
              <a:rPr lang="en-US" b="1" dirty="0"/>
              <a:t>Territory of the Agreement</a:t>
            </a:r>
            <a:endParaRPr lang="en-US" b="1" dirty="0" smtClean="0"/>
          </a:p>
          <a:p>
            <a:pPr marL="114300" indent="0" algn="just">
              <a:buNone/>
            </a:pPr>
            <a:r>
              <a:rPr lang="ru-RU" dirty="0" smtClean="0"/>
              <a:t>6.1</a:t>
            </a:r>
            <a:r>
              <a:rPr lang="ru-RU" dirty="0"/>
              <a:t>. </a:t>
            </a:r>
            <a:r>
              <a:rPr lang="en-US" dirty="0"/>
              <a:t>The territory of the Agreement is the territory Russian Federation.</a:t>
            </a:r>
            <a:endParaRPr lang="ru-RU" dirty="0" smtClean="0"/>
          </a:p>
          <a:p>
            <a:pPr marL="114300" indent="0" algn="just">
              <a:buNone/>
            </a:pPr>
            <a:r>
              <a:rPr lang="ru-RU" b="1" dirty="0" smtClean="0"/>
              <a:t>7</a:t>
            </a:r>
            <a:r>
              <a:rPr lang="ru-RU" b="1" dirty="0"/>
              <a:t>. </a:t>
            </a:r>
            <a:r>
              <a:rPr lang="en-US" b="1" dirty="0" smtClean="0"/>
              <a:t>Contract </a:t>
            </a:r>
            <a:r>
              <a:rPr lang="en-US" b="1" dirty="0"/>
              <a:t>time</a:t>
            </a:r>
            <a:endParaRPr lang="en-US" b="1" dirty="0" smtClean="0"/>
          </a:p>
          <a:p>
            <a:pPr marL="114300" indent="0" algn="just">
              <a:buNone/>
            </a:pPr>
            <a:r>
              <a:rPr lang="ru-RU" dirty="0" smtClean="0"/>
              <a:t>7.1</a:t>
            </a:r>
            <a:r>
              <a:rPr lang="ru-RU" dirty="0"/>
              <a:t>. </a:t>
            </a:r>
            <a:r>
              <a:rPr lang="en-US" dirty="0" smtClean="0"/>
              <a:t>The </a:t>
            </a:r>
            <a:r>
              <a:rPr lang="en-US" dirty="0"/>
              <a:t>contract is for a period of 5 years.</a:t>
            </a:r>
            <a:endParaRPr lang="ru-RU" dirty="0"/>
          </a:p>
        </p:txBody>
      </p:sp>
    </p:spTree>
    <p:extLst>
      <p:ext uri="{BB962C8B-B14F-4D97-AF65-F5344CB8AC3E}">
        <p14:creationId xmlns:p14="http://schemas.microsoft.com/office/powerpoint/2010/main" val="14486763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76672"/>
            <a:ext cx="7620000" cy="5924128"/>
          </a:xfrm>
        </p:spPr>
        <p:txBody>
          <a:bodyPr>
            <a:normAutofit/>
          </a:bodyPr>
          <a:lstStyle/>
          <a:p>
            <a:pPr marL="114300" indent="0" algn="just">
              <a:buNone/>
            </a:pPr>
            <a:r>
              <a:rPr lang="ru-RU" b="1" dirty="0"/>
              <a:t>8. </a:t>
            </a:r>
            <a:r>
              <a:rPr lang="en-US" b="1" dirty="0"/>
              <a:t>Technical documentation</a:t>
            </a:r>
            <a:endParaRPr lang="en-US" b="1" dirty="0" smtClean="0"/>
          </a:p>
          <a:p>
            <a:pPr marL="114300" indent="0" algn="just">
              <a:buNone/>
            </a:pPr>
            <a:r>
              <a:rPr lang="ru-RU" dirty="0" smtClean="0"/>
              <a:t>8.1</a:t>
            </a:r>
            <a:r>
              <a:rPr lang="ru-RU" dirty="0"/>
              <a:t>. </a:t>
            </a:r>
            <a:r>
              <a:rPr lang="en-US" dirty="0" smtClean="0"/>
              <a:t>All </a:t>
            </a:r>
            <a:r>
              <a:rPr lang="en-US" dirty="0"/>
              <a:t>technical documentation is transferred by the Licensor. Licensee within 10 (ten) days from the date of signing of this Agreement.</a:t>
            </a:r>
            <a:endParaRPr lang="en-US" dirty="0" smtClean="0"/>
          </a:p>
          <a:p>
            <a:pPr marL="114300" indent="0" algn="just">
              <a:buNone/>
            </a:pPr>
            <a:r>
              <a:rPr lang="ru-RU" dirty="0" smtClean="0"/>
              <a:t>8.2</a:t>
            </a:r>
            <a:r>
              <a:rPr lang="ru-RU" dirty="0"/>
              <a:t>. </a:t>
            </a:r>
            <a:r>
              <a:rPr lang="en-US" dirty="0" smtClean="0"/>
              <a:t>The </a:t>
            </a:r>
            <a:r>
              <a:rPr lang="en-US" dirty="0"/>
              <a:t>licensee may reproduce the Technical Documentation for their needs, but subject to confidentiality obligations.</a:t>
            </a:r>
            <a:endParaRPr lang="ru-RU" dirty="0"/>
          </a:p>
          <a:p>
            <a:pPr marL="114300" indent="0" algn="just">
              <a:buNone/>
            </a:pPr>
            <a:r>
              <a:rPr lang="ru-RU" b="1" dirty="0"/>
              <a:t>9. </a:t>
            </a:r>
            <a:r>
              <a:rPr lang="en-US" b="1" dirty="0" smtClean="0"/>
              <a:t>Plan </a:t>
            </a:r>
            <a:r>
              <a:rPr lang="en-US" b="1" dirty="0"/>
              <a:t>for the practical application of the results of intellectual activity.</a:t>
            </a:r>
            <a:endParaRPr lang="en-US" b="1" dirty="0" smtClean="0"/>
          </a:p>
          <a:p>
            <a:pPr marL="114300" indent="0" algn="just">
              <a:buNone/>
            </a:pPr>
            <a:r>
              <a:rPr lang="ru-RU" dirty="0" smtClean="0"/>
              <a:t>9.1</a:t>
            </a:r>
            <a:r>
              <a:rPr lang="ru-RU" dirty="0"/>
              <a:t>. </a:t>
            </a:r>
            <a:r>
              <a:rPr lang="en-US" dirty="0" smtClean="0"/>
              <a:t>Production </a:t>
            </a:r>
            <a:r>
              <a:rPr lang="en-US" dirty="0"/>
              <a:t>plan for production under license:</a:t>
            </a:r>
            <a:endParaRPr lang="en-US" dirty="0" smtClean="0"/>
          </a:p>
          <a:p>
            <a:pPr algn="just">
              <a:buFontTx/>
              <a:buChar char="-"/>
            </a:pPr>
            <a:r>
              <a:rPr lang="en-US" dirty="0" smtClean="0"/>
              <a:t>creation </a:t>
            </a:r>
            <a:r>
              <a:rPr lang="en-US" dirty="0"/>
              <a:t>of a prototype; </a:t>
            </a:r>
            <a:endParaRPr lang="en-US" dirty="0" smtClean="0"/>
          </a:p>
          <a:p>
            <a:pPr algn="just">
              <a:buFontTx/>
              <a:buChar char="-"/>
            </a:pPr>
            <a:r>
              <a:rPr lang="en-US" dirty="0" smtClean="0"/>
              <a:t>bringing </a:t>
            </a:r>
            <a:r>
              <a:rPr lang="en-US" dirty="0"/>
              <a:t>to the stage of practical application; </a:t>
            </a:r>
            <a:endParaRPr lang="en-US" dirty="0" smtClean="0"/>
          </a:p>
          <a:p>
            <a:pPr algn="just">
              <a:buFontTx/>
              <a:buChar char="-"/>
            </a:pPr>
            <a:r>
              <a:rPr lang="en-US" dirty="0" smtClean="0"/>
              <a:t>completion </a:t>
            </a:r>
            <a:r>
              <a:rPr lang="en-US" dirty="0"/>
              <a:t>of technical documentation; </a:t>
            </a:r>
            <a:endParaRPr lang="en-US" dirty="0" smtClean="0"/>
          </a:p>
          <a:p>
            <a:pPr algn="just">
              <a:buFontTx/>
              <a:buChar char="-"/>
            </a:pPr>
            <a:r>
              <a:rPr lang="en-US" dirty="0" smtClean="0"/>
              <a:t>bringing </a:t>
            </a:r>
            <a:r>
              <a:rPr lang="en-US" dirty="0"/>
              <a:t>to the stage of commercial production.</a:t>
            </a:r>
            <a:endParaRPr lang="ru-RU" dirty="0"/>
          </a:p>
        </p:txBody>
      </p:sp>
    </p:spTree>
    <p:extLst>
      <p:ext uri="{BB962C8B-B14F-4D97-AF65-F5344CB8AC3E}">
        <p14:creationId xmlns:p14="http://schemas.microsoft.com/office/powerpoint/2010/main" val="37419442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76672"/>
            <a:ext cx="7620000" cy="5924128"/>
          </a:xfrm>
        </p:spPr>
        <p:txBody>
          <a:bodyPr>
            <a:normAutofit/>
          </a:bodyPr>
          <a:lstStyle/>
          <a:p>
            <a:pPr marL="114300" indent="0" algn="just">
              <a:buNone/>
            </a:pPr>
            <a:r>
              <a:rPr lang="ru-RU" b="1" dirty="0"/>
              <a:t>10. </a:t>
            </a:r>
            <a:r>
              <a:rPr lang="en-US" b="1" dirty="0" smtClean="0"/>
              <a:t>The </a:t>
            </a:r>
            <a:r>
              <a:rPr lang="en-US" b="1" dirty="0"/>
              <a:t>procedure and deadlines for reporting on the implementation of the plan for the practical application of the results of intellectual activity.</a:t>
            </a:r>
            <a:endParaRPr lang="en-US" b="1" dirty="0" smtClean="0"/>
          </a:p>
          <a:p>
            <a:pPr marL="114300" indent="0" algn="just">
              <a:buNone/>
            </a:pPr>
            <a:r>
              <a:rPr lang="ru-RU" dirty="0" smtClean="0"/>
              <a:t>10.1.</a:t>
            </a:r>
            <a:r>
              <a:rPr lang="en-US" dirty="0"/>
              <a:t> </a:t>
            </a:r>
            <a:r>
              <a:rPr lang="en-US" dirty="0" smtClean="0"/>
              <a:t>Reporting </a:t>
            </a:r>
            <a:r>
              <a:rPr lang="en-US" dirty="0"/>
              <a:t>on the implementation of specific items of the plan for the practical application of the results of intellectual activity is provided within 30 (thirty) days after completion of the work.</a:t>
            </a:r>
            <a:endParaRPr lang="en-US" dirty="0" smtClean="0"/>
          </a:p>
          <a:p>
            <a:pPr marL="114300" indent="0" algn="just">
              <a:buNone/>
            </a:pPr>
            <a:r>
              <a:rPr lang="ru-RU" dirty="0" smtClean="0"/>
              <a:t> 10.2</a:t>
            </a:r>
            <a:r>
              <a:rPr lang="ru-RU" dirty="0"/>
              <a:t>. </a:t>
            </a:r>
            <a:r>
              <a:rPr lang="en-US" dirty="0" smtClean="0"/>
              <a:t>The </a:t>
            </a:r>
            <a:r>
              <a:rPr lang="en-US" dirty="0"/>
              <a:t>Licensee provides the Licensor with summary accounting data on the volume of production and sales of the Products under a license, information about the sales prices for the Products under a license.</a:t>
            </a:r>
            <a:endParaRPr lang="en-US" dirty="0" smtClean="0"/>
          </a:p>
          <a:p>
            <a:pPr marL="114300" indent="0" algn="just">
              <a:buNone/>
            </a:pPr>
            <a:r>
              <a:rPr lang="ru-RU" dirty="0" smtClean="0"/>
              <a:t>10.3</a:t>
            </a:r>
            <a:r>
              <a:rPr lang="ru-RU" dirty="0"/>
              <a:t>. </a:t>
            </a:r>
            <a:r>
              <a:rPr lang="en-US" dirty="0" smtClean="0"/>
              <a:t>The </a:t>
            </a:r>
            <a:r>
              <a:rPr lang="en-US" dirty="0"/>
              <a:t>licensor, either alone or through an auditor, has the right to inspect the state of production and sales of the Products under a license, to verify the specified accounting data. The licensee is obliged to ensure the possibility of such verification.</a:t>
            </a:r>
            <a:endParaRPr lang="ru-RU" dirty="0"/>
          </a:p>
        </p:txBody>
      </p:sp>
    </p:spTree>
    <p:extLst>
      <p:ext uri="{BB962C8B-B14F-4D97-AF65-F5344CB8AC3E}">
        <p14:creationId xmlns:p14="http://schemas.microsoft.com/office/powerpoint/2010/main" val="29213804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76672"/>
            <a:ext cx="7620000" cy="5924128"/>
          </a:xfrm>
        </p:spPr>
        <p:txBody>
          <a:bodyPr>
            <a:normAutofit/>
          </a:bodyPr>
          <a:lstStyle/>
          <a:p>
            <a:pPr marL="114300" indent="0" algn="just">
              <a:lnSpc>
                <a:spcPct val="120000"/>
              </a:lnSpc>
              <a:spcBef>
                <a:spcPts val="0"/>
              </a:spcBef>
              <a:buNone/>
            </a:pPr>
            <a:r>
              <a:rPr lang="ru-RU" b="1" dirty="0"/>
              <a:t>11. </a:t>
            </a:r>
            <a:r>
              <a:rPr lang="en-US" b="1" dirty="0" smtClean="0"/>
              <a:t>Improvements </a:t>
            </a:r>
            <a:r>
              <a:rPr lang="en-US" b="1" dirty="0"/>
              <a:t>and improvements</a:t>
            </a:r>
            <a:endParaRPr lang="en-US" b="1" dirty="0" smtClean="0"/>
          </a:p>
          <a:p>
            <a:pPr marL="114300" indent="0" algn="just">
              <a:lnSpc>
                <a:spcPct val="120000"/>
              </a:lnSpc>
              <a:spcBef>
                <a:spcPts val="0"/>
              </a:spcBef>
              <a:buNone/>
            </a:pPr>
            <a:r>
              <a:rPr lang="ru-RU" dirty="0" smtClean="0"/>
              <a:t>11.1</a:t>
            </a:r>
            <a:r>
              <a:rPr lang="ru-RU" dirty="0"/>
              <a:t>. </a:t>
            </a:r>
            <a:r>
              <a:rPr lang="en-US" dirty="0" smtClean="0"/>
              <a:t>During </a:t>
            </a:r>
            <a:r>
              <a:rPr lang="en-US" dirty="0"/>
              <a:t>the term of the Agreement, the Parties undertake to immediately inform each other about all the improvements and improvements they have made regarding the results of intellectual activity of the Products under license.</a:t>
            </a:r>
            <a:endParaRPr lang="ru-RU" dirty="0" smtClean="0"/>
          </a:p>
          <a:p>
            <a:pPr marL="114300" indent="0" algn="just">
              <a:lnSpc>
                <a:spcPct val="120000"/>
              </a:lnSpc>
              <a:spcBef>
                <a:spcPts val="0"/>
              </a:spcBef>
              <a:buNone/>
            </a:pPr>
            <a:r>
              <a:rPr lang="ru-RU" dirty="0" smtClean="0"/>
              <a:t>11.2</a:t>
            </a:r>
            <a:r>
              <a:rPr lang="ru-RU" dirty="0"/>
              <a:t>. </a:t>
            </a:r>
            <a:r>
              <a:rPr lang="en-US" dirty="0"/>
              <a:t>The exclusive rights to protected or claimed improvements and enhancements, as well as improvements and enhancements of special value, which are created by the Licensor / Licensee, belong to the Licensor / Licensee.</a:t>
            </a:r>
            <a:endParaRPr lang="ru-RU" dirty="0" smtClean="0"/>
          </a:p>
          <a:p>
            <a:pPr marL="114300" indent="0" algn="just">
              <a:lnSpc>
                <a:spcPct val="120000"/>
              </a:lnSpc>
              <a:spcBef>
                <a:spcPts val="0"/>
              </a:spcBef>
              <a:buNone/>
            </a:pPr>
            <a:r>
              <a:rPr lang="ru-RU" dirty="0" smtClean="0"/>
              <a:t>11.3</a:t>
            </a:r>
            <a:r>
              <a:rPr lang="ru-RU" dirty="0"/>
              <a:t>. </a:t>
            </a:r>
            <a:r>
              <a:rPr lang="en-US" dirty="0" smtClean="0"/>
              <a:t>Transfer </a:t>
            </a:r>
            <a:r>
              <a:rPr lang="en-US" dirty="0"/>
              <a:t>of technical documentation to non-patentable Improvements and improvements will be made by the Parties under the following conditions: - free of charge; - within 10 (ten) days from the date of signing the Supplementary Agreement on the transfer of Technical Documentation to this Agreement.</a:t>
            </a:r>
            <a:endParaRPr lang="ru-RU" dirty="0"/>
          </a:p>
        </p:txBody>
      </p:sp>
    </p:spTree>
    <p:extLst>
      <p:ext uri="{BB962C8B-B14F-4D97-AF65-F5344CB8AC3E}">
        <p14:creationId xmlns:p14="http://schemas.microsoft.com/office/powerpoint/2010/main" val="40109523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76672"/>
            <a:ext cx="7620000" cy="5924128"/>
          </a:xfrm>
        </p:spPr>
        <p:txBody>
          <a:bodyPr>
            <a:normAutofit/>
          </a:bodyPr>
          <a:lstStyle/>
          <a:p>
            <a:pPr marL="114300" indent="0">
              <a:buNone/>
            </a:pPr>
            <a:r>
              <a:rPr lang="ru-RU" b="1" dirty="0"/>
              <a:t>12. </a:t>
            </a:r>
            <a:r>
              <a:rPr lang="en-US" b="1" dirty="0"/>
              <a:t>Guarantees and liability of the Parties</a:t>
            </a:r>
          </a:p>
          <a:p>
            <a:pPr marL="114300" indent="0" algn="just">
              <a:spcBef>
                <a:spcPts val="0"/>
              </a:spcBef>
              <a:buNone/>
            </a:pPr>
            <a:r>
              <a:rPr lang="ru-RU" dirty="0" smtClean="0"/>
              <a:t>12.1</a:t>
            </a:r>
            <a:r>
              <a:rPr lang="ru-RU" dirty="0"/>
              <a:t>. </a:t>
            </a:r>
            <a:r>
              <a:rPr lang="en-US" dirty="0"/>
              <a:t>The licensor guarantees that at the time of signing the contract is the owner of the rights to the results of intellectual activity, as well as all rights certified by the Patent.</a:t>
            </a:r>
            <a:endParaRPr lang="ru-RU" dirty="0" smtClean="0"/>
          </a:p>
          <a:p>
            <a:pPr marL="114300" indent="0" algn="just">
              <a:spcBef>
                <a:spcPts val="0"/>
              </a:spcBef>
              <a:buNone/>
            </a:pPr>
            <a:r>
              <a:rPr lang="ru-RU" dirty="0" smtClean="0"/>
              <a:t>12.2</a:t>
            </a:r>
            <a:r>
              <a:rPr lang="ru-RU" dirty="0"/>
              <a:t>. </a:t>
            </a:r>
            <a:r>
              <a:rPr lang="en-US" dirty="0"/>
              <a:t>The Licensor warrants that at the time of the entry into force of this Agreement, the Licensor is not aware of the rights of third parties that may have been violated by the granting of this license.</a:t>
            </a:r>
            <a:endParaRPr lang="ru-RU" b="1" dirty="0" smtClean="0"/>
          </a:p>
          <a:p>
            <a:pPr marL="114300" indent="0" algn="just">
              <a:spcBef>
                <a:spcPts val="0"/>
              </a:spcBef>
              <a:buNone/>
            </a:pPr>
            <a:r>
              <a:rPr lang="ru-RU" b="1" dirty="0" smtClean="0"/>
              <a:t>13</a:t>
            </a:r>
            <a:r>
              <a:rPr lang="ru-RU" b="1" dirty="0"/>
              <a:t>. </a:t>
            </a:r>
            <a:r>
              <a:rPr lang="en-US" b="1" dirty="0" smtClean="0"/>
              <a:t>Dispute </a:t>
            </a:r>
            <a:r>
              <a:rPr lang="en-US" b="1" dirty="0"/>
              <a:t>resolution</a:t>
            </a:r>
            <a:endParaRPr lang="ru-RU" b="1" dirty="0" smtClean="0"/>
          </a:p>
          <a:p>
            <a:pPr marL="114300" indent="0" algn="just">
              <a:spcBef>
                <a:spcPts val="0"/>
              </a:spcBef>
              <a:buNone/>
            </a:pPr>
            <a:r>
              <a:rPr lang="ru-RU" dirty="0" smtClean="0"/>
              <a:t>13.1</a:t>
            </a:r>
            <a:r>
              <a:rPr lang="ru-RU" dirty="0"/>
              <a:t>. </a:t>
            </a:r>
            <a:r>
              <a:rPr lang="en-US" dirty="0" smtClean="0"/>
              <a:t>In </a:t>
            </a:r>
            <a:r>
              <a:rPr lang="en-US" dirty="0"/>
              <a:t>the event of a dispute between the Licensor and the Licensee on matters covered by this Agreement or in connection with it, the Parties will take all steps to resolve them by negotiation among themselves.</a:t>
            </a:r>
            <a:endParaRPr lang="ru-RU" dirty="0" smtClean="0"/>
          </a:p>
          <a:p>
            <a:pPr marL="114300" indent="0" algn="just">
              <a:spcBef>
                <a:spcPts val="0"/>
              </a:spcBef>
              <a:buNone/>
            </a:pPr>
            <a:r>
              <a:rPr lang="ru-RU" dirty="0" smtClean="0"/>
              <a:t>13.2</a:t>
            </a:r>
            <a:r>
              <a:rPr lang="ru-RU" dirty="0"/>
              <a:t>. </a:t>
            </a:r>
            <a:r>
              <a:rPr lang="en-US" dirty="0" smtClean="0"/>
              <a:t>If </a:t>
            </a:r>
            <a:r>
              <a:rPr lang="en-US" dirty="0"/>
              <a:t>it is impossible to resolve these disputes by negotiation, they should be resolved in court.</a:t>
            </a:r>
            <a:endParaRPr lang="ru-RU" dirty="0"/>
          </a:p>
          <a:p>
            <a:pPr marL="114300" indent="0" algn="just">
              <a:spcBef>
                <a:spcPts val="0"/>
              </a:spcBef>
              <a:buNone/>
            </a:pPr>
            <a:endParaRPr lang="ru-RU" dirty="0"/>
          </a:p>
        </p:txBody>
      </p:sp>
    </p:spTree>
    <p:extLst>
      <p:ext uri="{BB962C8B-B14F-4D97-AF65-F5344CB8AC3E}">
        <p14:creationId xmlns:p14="http://schemas.microsoft.com/office/powerpoint/2010/main" val="300487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04664"/>
            <a:ext cx="7620000" cy="5996136"/>
          </a:xfrm>
        </p:spPr>
        <p:txBody>
          <a:bodyPr>
            <a:normAutofit/>
          </a:bodyPr>
          <a:lstStyle/>
          <a:p>
            <a:pPr marL="114300" indent="0" algn="just">
              <a:lnSpc>
                <a:spcPct val="110000"/>
              </a:lnSpc>
              <a:spcBef>
                <a:spcPts val="0"/>
              </a:spcBef>
              <a:buNone/>
            </a:pPr>
            <a:r>
              <a:rPr lang="ru-RU" b="1" dirty="0"/>
              <a:t>14. </a:t>
            </a:r>
            <a:r>
              <a:rPr lang="en-US" b="1" dirty="0"/>
              <a:t>Terms of changes and termination of the contract</a:t>
            </a:r>
            <a:endParaRPr lang="ru-RU" b="1" dirty="0" smtClean="0"/>
          </a:p>
          <a:p>
            <a:pPr marL="114300" indent="0" algn="just">
              <a:lnSpc>
                <a:spcPct val="110000"/>
              </a:lnSpc>
              <a:spcBef>
                <a:spcPts val="0"/>
              </a:spcBef>
              <a:buNone/>
            </a:pPr>
            <a:r>
              <a:rPr lang="ru-RU" dirty="0" smtClean="0"/>
              <a:t>14.1</a:t>
            </a:r>
            <a:r>
              <a:rPr lang="ru-RU" dirty="0"/>
              <a:t>. </a:t>
            </a:r>
            <a:r>
              <a:rPr lang="en-US" dirty="0" smtClean="0"/>
              <a:t>The </a:t>
            </a:r>
            <a:r>
              <a:rPr lang="en-US" dirty="0"/>
              <a:t>contract may be amended or terminated by agreement of the parties.</a:t>
            </a:r>
            <a:endParaRPr lang="ru-RU" dirty="0" smtClean="0"/>
          </a:p>
          <a:p>
            <a:pPr marL="114300" indent="0" algn="just">
              <a:lnSpc>
                <a:spcPct val="110000"/>
              </a:lnSpc>
              <a:spcBef>
                <a:spcPts val="0"/>
              </a:spcBef>
              <a:buNone/>
            </a:pPr>
            <a:r>
              <a:rPr lang="ru-RU" dirty="0" smtClean="0"/>
              <a:t>14.2</a:t>
            </a:r>
            <a:r>
              <a:rPr lang="ru-RU" dirty="0"/>
              <a:t>. </a:t>
            </a:r>
            <a:r>
              <a:rPr lang="en-US" dirty="0" smtClean="0"/>
              <a:t>Any </a:t>
            </a:r>
            <a:r>
              <a:rPr lang="en-US" dirty="0"/>
              <a:t>changes and additions to this Agreement are valid only if they are made in writing and signed by authorized representatives of the Parties.</a:t>
            </a:r>
            <a:endParaRPr lang="ru-RU" dirty="0" smtClean="0"/>
          </a:p>
          <a:p>
            <a:pPr marL="114300" indent="0" algn="just">
              <a:lnSpc>
                <a:spcPct val="110000"/>
              </a:lnSpc>
              <a:spcBef>
                <a:spcPts val="0"/>
              </a:spcBef>
              <a:buNone/>
            </a:pPr>
            <a:r>
              <a:rPr lang="ru-RU" dirty="0" smtClean="0"/>
              <a:t>14.3</a:t>
            </a:r>
            <a:r>
              <a:rPr lang="ru-RU" dirty="0"/>
              <a:t>. </a:t>
            </a:r>
            <a:r>
              <a:rPr lang="en-US" dirty="0" smtClean="0"/>
              <a:t>Each </a:t>
            </a:r>
            <a:r>
              <a:rPr lang="en-US" dirty="0"/>
              <a:t>of the Parties will notify the other party in writing of the intention to amend or early terminate the Agreement, if the other party does not fulfill any condition of the Agreement. The non-fulfilling party will be given 30 (Thirty) days to eliminate violations.</a:t>
            </a:r>
            <a:endParaRPr lang="ru-RU" dirty="0"/>
          </a:p>
        </p:txBody>
      </p:sp>
    </p:spTree>
    <p:extLst>
      <p:ext uri="{BB962C8B-B14F-4D97-AF65-F5344CB8AC3E}">
        <p14:creationId xmlns:p14="http://schemas.microsoft.com/office/powerpoint/2010/main" val="25438214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260648"/>
            <a:ext cx="7931224" cy="5400600"/>
          </a:xfrm>
        </p:spPr>
        <p:txBody>
          <a:bodyPr>
            <a:noAutofit/>
          </a:bodyPr>
          <a:lstStyle/>
          <a:p>
            <a:pPr marL="114300" indent="0">
              <a:spcBef>
                <a:spcPts val="0"/>
              </a:spcBef>
              <a:buNone/>
            </a:pPr>
            <a:r>
              <a:rPr lang="ru-RU" b="1" dirty="0"/>
              <a:t>15. </a:t>
            </a:r>
            <a:r>
              <a:rPr lang="en-US" b="1" dirty="0" smtClean="0"/>
              <a:t>Force </a:t>
            </a:r>
            <a:r>
              <a:rPr lang="en-US" b="1" dirty="0"/>
              <a:t>majeure</a:t>
            </a:r>
            <a:endParaRPr lang="ru-RU" b="1" dirty="0" smtClean="0"/>
          </a:p>
          <a:p>
            <a:pPr marL="114300" indent="0">
              <a:spcBef>
                <a:spcPts val="0"/>
              </a:spcBef>
              <a:buNone/>
            </a:pPr>
            <a:r>
              <a:rPr lang="ru-RU" dirty="0" smtClean="0"/>
              <a:t>15.1</a:t>
            </a:r>
            <a:r>
              <a:rPr lang="ru-RU" dirty="0"/>
              <a:t>. </a:t>
            </a:r>
            <a:r>
              <a:rPr lang="en-US" dirty="0" smtClean="0"/>
              <a:t>The </a:t>
            </a:r>
            <a:r>
              <a:rPr lang="en-US" dirty="0"/>
              <a:t>Parties are exempt from liability for failure to fulfill or improper fulfillment of their obligations under this Agreement in the event of force majeure circumstances that directly or indirectly impede the execution of this Agreement, that is, circumstances that are independent of the will of the Parties could not be foreseen by them at the time of conclusion of the Agreement and prevented by reasonable means at their occurrence.</a:t>
            </a:r>
            <a:endParaRPr lang="ru-RU" dirty="0" smtClean="0"/>
          </a:p>
          <a:p>
            <a:pPr marL="114300" indent="0">
              <a:spcBef>
                <a:spcPts val="0"/>
              </a:spcBef>
              <a:buNone/>
            </a:pPr>
            <a:r>
              <a:rPr lang="ru-RU" dirty="0" smtClean="0"/>
              <a:t>15.2</a:t>
            </a:r>
            <a:r>
              <a:rPr lang="ru-RU" dirty="0"/>
              <a:t>. </a:t>
            </a:r>
            <a:r>
              <a:rPr lang="en-US" dirty="0" smtClean="0"/>
              <a:t>The </a:t>
            </a:r>
            <a:r>
              <a:rPr lang="en-US" dirty="0"/>
              <a:t>circumstances referred to in paragraph 15.1 of the Treaty include: war and hostilities, uprising, epidemics, earthquakes, floods, acts of the authorities directly affecting the subject of this Treaty, and other events that the competent court recognizes and declares cases of insuperable force.</a:t>
            </a:r>
            <a:endParaRPr lang="ru-RU" dirty="0"/>
          </a:p>
        </p:txBody>
      </p:sp>
    </p:spTree>
    <p:extLst>
      <p:ext uri="{BB962C8B-B14F-4D97-AF65-F5344CB8AC3E}">
        <p14:creationId xmlns:p14="http://schemas.microsoft.com/office/powerpoint/2010/main" val="22162572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76672"/>
            <a:ext cx="7620000" cy="5924128"/>
          </a:xfrm>
        </p:spPr>
        <p:txBody>
          <a:bodyPr>
            <a:normAutofit/>
          </a:bodyPr>
          <a:lstStyle/>
          <a:p>
            <a:pPr marL="114300" indent="0" algn="just">
              <a:spcBef>
                <a:spcPts val="0"/>
              </a:spcBef>
              <a:buNone/>
            </a:pPr>
            <a:r>
              <a:rPr lang="ru-RU" dirty="0"/>
              <a:t>15.3. </a:t>
            </a:r>
            <a:r>
              <a:rPr lang="en-US" dirty="0" smtClean="0"/>
              <a:t>The </a:t>
            </a:r>
            <a:r>
              <a:rPr lang="en-US" dirty="0"/>
              <a:t>party subjected to such circumstances shall immediately notify the other Party in writing of the occurrence, type and possible duration of the relevant circumstances.</a:t>
            </a:r>
            <a:endParaRPr lang="ru-RU" dirty="0" smtClean="0"/>
          </a:p>
          <a:p>
            <a:pPr marL="114300" indent="0" algn="just">
              <a:spcBef>
                <a:spcPts val="0"/>
              </a:spcBef>
              <a:buNone/>
            </a:pPr>
            <a:r>
              <a:rPr lang="ru-RU" dirty="0" smtClean="0"/>
              <a:t>15.4</a:t>
            </a:r>
            <a:r>
              <a:rPr lang="ru-RU" dirty="0"/>
              <a:t>. </a:t>
            </a:r>
            <a:r>
              <a:rPr lang="en-US" dirty="0" smtClean="0"/>
              <a:t>The </a:t>
            </a:r>
            <a:r>
              <a:rPr lang="en-US" dirty="0"/>
              <a:t>onset of the circumstances provided for in this article, subject to the requirements of clause 15.3 of this Agreement, extends the period of performance of contractual obligations for a period that generally corresponds to the validity of the circumstances and a reasonable period for its elimination.</a:t>
            </a:r>
            <a:endParaRPr lang="ru-RU" dirty="0" smtClean="0"/>
          </a:p>
          <a:p>
            <a:pPr marL="114300" indent="0" algn="just">
              <a:spcBef>
                <a:spcPts val="0"/>
              </a:spcBef>
              <a:buNone/>
            </a:pPr>
            <a:r>
              <a:rPr lang="ru-RU" dirty="0" smtClean="0"/>
              <a:t>15.5</a:t>
            </a:r>
            <a:r>
              <a:rPr lang="ru-RU" dirty="0"/>
              <a:t>. </a:t>
            </a:r>
            <a:r>
              <a:rPr lang="en-US" dirty="0"/>
              <a:t>If the circumstances stipulated by this article last more than 6 (Six) months, the Parties will jointly determine the further legal fate of this Agreement.</a:t>
            </a:r>
            <a:endParaRPr lang="ru-RU" dirty="0"/>
          </a:p>
        </p:txBody>
      </p:sp>
    </p:spTree>
    <p:extLst>
      <p:ext uri="{BB962C8B-B14F-4D97-AF65-F5344CB8AC3E}">
        <p14:creationId xmlns:p14="http://schemas.microsoft.com/office/powerpoint/2010/main" val="22442446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260648"/>
            <a:ext cx="7848872" cy="6140152"/>
          </a:xfrm>
        </p:spPr>
        <p:txBody>
          <a:bodyPr>
            <a:noAutofit/>
          </a:bodyPr>
          <a:lstStyle/>
          <a:p>
            <a:pPr marL="114300" indent="0" algn="just">
              <a:buNone/>
            </a:pPr>
            <a:r>
              <a:rPr lang="en-US" sz="2000" dirty="0"/>
              <a:t/>
            </a:r>
            <a:br>
              <a:rPr lang="en-US" sz="2000" dirty="0"/>
            </a:br>
            <a:r>
              <a:rPr lang="en-US" sz="2000" b="1" dirty="0"/>
              <a:t>16. </a:t>
            </a:r>
            <a:r>
              <a:rPr lang="en-US" sz="2000" b="1" dirty="0" smtClean="0"/>
              <a:t>Confidentiality</a:t>
            </a:r>
            <a:endParaRPr lang="en-US" sz="2000" b="1" dirty="0" smtClean="0"/>
          </a:p>
          <a:p>
            <a:pPr marL="114300" indent="0" algn="just">
              <a:buNone/>
            </a:pPr>
            <a:r>
              <a:rPr lang="en-US" sz="2000" dirty="0" smtClean="0"/>
              <a:t>16.1</a:t>
            </a:r>
            <a:r>
              <a:rPr lang="en-US" sz="2000" dirty="0"/>
              <a:t>. The Parties undertake obligations to maintain confidentiality in relation to the terms of this Agreement, Technical Documentation, as well as in relation to any information about the activities of the Parties to the Agreement, which became known to them in connection with the execution of the Agreement</a:t>
            </a:r>
            <a:r>
              <a:rPr lang="en-US" sz="2000" dirty="0" smtClean="0"/>
              <a:t>.</a:t>
            </a:r>
          </a:p>
          <a:p>
            <a:pPr marL="114300" indent="0" algn="just">
              <a:buNone/>
            </a:pPr>
            <a:r>
              <a:rPr lang="en-US" sz="2000" dirty="0"/>
              <a:t>16.2. In the event of the disclosure of this information, the Parties will compensate for the losses incurred in connection with this</a:t>
            </a:r>
            <a:r>
              <a:rPr lang="en-US" sz="2000" dirty="0" smtClean="0"/>
              <a:t>.</a:t>
            </a:r>
          </a:p>
          <a:p>
            <a:pPr marL="114300" indent="0" algn="just">
              <a:buNone/>
            </a:pPr>
            <a:r>
              <a:rPr lang="en-US" sz="2000" b="1" dirty="0" smtClean="0"/>
              <a:t>17</a:t>
            </a:r>
            <a:r>
              <a:rPr lang="en-US" sz="2000" b="1" dirty="0"/>
              <a:t>. Other conditions</a:t>
            </a:r>
            <a:endParaRPr lang="en-US" sz="2000" b="1" dirty="0" smtClean="0"/>
          </a:p>
          <a:p>
            <a:pPr marL="114300" indent="0" algn="just">
              <a:lnSpc>
                <a:spcPct val="120000"/>
              </a:lnSpc>
              <a:spcBef>
                <a:spcPts val="0"/>
              </a:spcBef>
              <a:buNone/>
            </a:pPr>
            <a:r>
              <a:rPr lang="ru-RU" sz="2000" dirty="0" smtClean="0"/>
              <a:t>17.1</a:t>
            </a:r>
            <a:r>
              <a:rPr lang="ru-RU" sz="2000" dirty="0"/>
              <a:t>. </a:t>
            </a:r>
            <a:r>
              <a:rPr lang="en-US" sz="2000" dirty="0" smtClean="0"/>
              <a:t>The </a:t>
            </a:r>
            <a:r>
              <a:rPr lang="en-US" sz="2000" dirty="0"/>
              <a:t>obligation to maintain in force the exclusive right to protected results of intellectual activity is imposed on the Licensor.</a:t>
            </a:r>
            <a:endParaRPr lang="en-US" sz="2000" dirty="0" smtClean="0"/>
          </a:p>
          <a:p>
            <a:pPr marL="114300" indent="0" algn="just">
              <a:lnSpc>
                <a:spcPct val="120000"/>
              </a:lnSpc>
              <a:spcBef>
                <a:spcPts val="0"/>
              </a:spcBef>
              <a:buNone/>
            </a:pPr>
            <a:r>
              <a:rPr lang="ru-RU" sz="2000" dirty="0" smtClean="0"/>
              <a:t>17.2</a:t>
            </a:r>
            <a:r>
              <a:rPr lang="ru-RU" sz="2000" dirty="0"/>
              <a:t>. </a:t>
            </a:r>
            <a:r>
              <a:rPr lang="en-US" sz="2000" dirty="0"/>
              <a:t>The obligation to carry out state registration of the agreement (amendment or termination of the Agreement) in the federal executive body on intellectual property in terms of granting the right to use the protected results of intellectual activity is assigned to the Licensor.</a:t>
            </a:r>
            <a:endParaRPr lang="ru-RU" sz="2000" dirty="0" smtClean="0"/>
          </a:p>
        </p:txBody>
      </p:sp>
    </p:spTree>
    <p:extLst>
      <p:ext uri="{BB962C8B-B14F-4D97-AF65-F5344CB8AC3E}">
        <p14:creationId xmlns:p14="http://schemas.microsoft.com/office/powerpoint/2010/main" val="24025176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332656"/>
            <a:ext cx="7920880" cy="6192688"/>
          </a:xfrm>
        </p:spPr>
        <p:txBody>
          <a:bodyPr>
            <a:noAutofit/>
          </a:bodyPr>
          <a:lstStyle/>
          <a:p>
            <a:pPr marL="114300" indent="0" algn="just">
              <a:lnSpc>
                <a:spcPct val="120000"/>
              </a:lnSpc>
              <a:spcBef>
                <a:spcPts val="0"/>
              </a:spcBef>
              <a:buNone/>
            </a:pPr>
            <a:r>
              <a:rPr lang="ru-RU" sz="2000" dirty="0"/>
              <a:t>17.3. </a:t>
            </a:r>
            <a:r>
              <a:rPr lang="en-US" sz="2000" dirty="0" smtClean="0"/>
              <a:t>When </a:t>
            </a:r>
            <a:r>
              <a:rPr lang="en-US" sz="2000" dirty="0"/>
              <a:t>changing the name, address, bank details or reorganization, the Parties inform each other in writing within 30 (thirty) days.</a:t>
            </a:r>
            <a:endParaRPr lang="en-US" sz="2000" dirty="0" smtClean="0"/>
          </a:p>
          <a:p>
            <a:pPr marL="114300" indent="0" algn="just">
              <a:lnSpc>
                <a:spcPct val="120000"/>
              </a:lnSpc>
              <a:spcBef>
                <a:spcPts val="0"/>
              </a:spcBef>
              <a:buNone/>
            </a:pPr>
            <a:r>
              <a:rPr lang="ru-RU" sz="2000" dirty="0" smtClean="0"/>
              <a:t>17.4</a:t>
            </a:r>
            <a:r>
              <a:rPr lang="ru-RU" sz="2000" dirty="0"/>
              <a:t>. </a:t>
            </a:r>
            <a:r>
              <a:rPr lang="en-US" sz="2000" dirty="0" smtClean="0"/>
              <a:t>In </a:t>
            </a:r>
            <a:r>
              <a:rPr lang="en-US" sz="2000" dirty="0"/>
              <a:t>all that is not specified in this Agreement, the Parties are guided by the current legislation of the Russian Federation.</a:t>
            </a:r>
            <a:endParaRPr lang="en-US" sz="2000" dirty="0" smtClean="0"/>
          </a:p>
          <a:p>
            <a:pPr marL="114300" indent="0" algn="just">
              <a:lnSpc>
                <a:spcPct val="120000"/>
              </a:lnSpc>
              <a:spcBef>
                <a:spcPts val="0"/>
              </a:spcBef>
              <a:buNone/>
            </a:pPr>
            <a:r>
              <a:rPr lang="ru-RU" sz="2000" dirty="0" smtClean="0"/>
              <a:t>17.5</a:t>
            </a:r>
            <a:r>
              <a:rPr lang="ru-RU" sz="2000" dirty="0"/>
              <a:t>. </a:t>
            </a:r>
            <a:r>
              <a:rPr lang="en-US" sz="2000" dirty="0" smtClean="0"/>
              <a:t>The </a:t>
            </a:r>
            <a:r>
              <a:rPr lang="en-US" sz="2000" dirty="0"/>
              <a:t>remuneration to the authors of the legally protected intellectual activity is paid by the Licensor.</a:t>
            </a:r>
            <a:endParaRPr lang="en-US" sz="2000" dirty="0" smtClean="0"/>
          </a:p>
          <a:p>
            <a:pPr marL="114300" indent="0" algn="just">
              <a:lnSpc>
                <a:spcPct val="120000"/>
              </a:lnSpc>
              <a:spcBef>
                <a:spcPts val="0"/>
              </a:spcBef>
              <a:buNone/>
            </a:pPr>
            <a:r>
              <a:rPr lang="ru-RU" sz="2000" dirty="0" smtClean="0"/>
              <a:t>17.6</a:t>
            </a:r>
            <a:r>
              <a:rPr lang="ru-RU" sz="2000" dirty="0"/>
              <a:t>. </a:t>
            </a:r>
            <a:r>
              <a:rPr lang="en-US" sz="2000" dirty="0" smtClean="0"/>
              <a:t>All </a:t>
            </a:r>
            <a:r>
              <a:rPr lang="en-US" sz="2000" dirty="0"/>
              <a:t>fees, taxes and other expenses associated with the conclusion and execution of this Agreement shall be borne by the Licensor.</a:t>
            </a:r>
            <a:endParaRPr lang="en-US" sz="2000" dirty="0" smtClean="0"/>
          </a:p>
          <a:p>
            <a:pPr marL="114300" indent="0" algn="just">
              <a:lnSpc>
                <a:spcPct val="120000"/>
              </a:lnSpc>
              <a:spcBef>
                <a:spcPts val="0"/>
              </a:spcBef>
              <a:buNone/>
            </a:pPr>
            <a:r>
              <a:rPr lang="ru-RU" sz="2000" dirty="0" smtClean="0"/>
              <a:t>17.7</a:t>
            </a:r>
            <a:r>
              <a:rPr lang="ru-RU" sz="2000" dirty="0"/>
              <a:t>. </a:t>
            </a:r>
            <a:r>
              <a:rPr lang="en-US" sz="2000" dirty="0"/>
              <a:t>During the entire term of the Agreement, Licensee will recognize the validity of the Licensor’s rights to protected intellectual property, will not challenge them or assist third parties in such actions.</a:t>
            </a:r>
            <a:endParaRPr lang="ru-RU" sz="2000" dirty="0"/>
          </a:p>
        </p:txBody>
      </p:sp>
    </p:spTree>
    <p:extLst>
      <p:ext uri="{BB962C8B-B14F-4D97-AF65-F5344CB8AC3E}">
        <p14:creationId xmlns:p14="http://schemas.microsoft.com/office/powerpoint/2010/main" val="2689010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76672"/>
            <a:ext cx="7620000" cy="5924128"/>
          </a:xfrm>
        </p:spPr>
        <p:txBody>
          <a:bodyPr>
            <a:normAutofit/>
          </a:bodyPr>
          <a:lstStyle/>
          <a:p>
            <a:pPr marL="114300" indent="0" algn="just">
              <a:lnSpc>
                <a:spcPct val="120000"/>
              </a:lnSpc>
              <a:spcBef>
                <a:spcPts val="0"/>
              </a:spcBef>
              <a:buNone/>
            </a:pPr>
            <a:r>
              <a:rPr lang="ru-RU" sz="2000" dirty="0"/>
              <a:t>17.8. </a:t>
            </a:r>
            <a:r>
              <a:rPr lang="en-US" sz="2000" dirty="0" smtClean="0"/>
              <a:t>In </a:t>
            </a:r>
            <a:r>
              <a:rPr lang="en-US" sz="2000" dirty="0"/>
              <a:t>case of a patent infringement in the Territory by third parties or a lawsuit filed against the Licensee by a third party about the violation of its patent rights, the Licensee will immediately notify the Licensor about it.</a:t>
            </a:r>
            <a:endParaRPr lang="en-US" sz="2000" dirty="0" smtClean="0"/>
          </a:p>
          <a:p>
            <a:pPr marL="114300" indent="0" algn="just">
              <a:lnSpc>
                <a:spcPct val="120000"/>
              </a:lnSpc>
              <a:spcBef>
                <a:spcPts val="0"/>
              </a:spcBef>
              <a:buNone/>
            </a:pPr>
            <a:r>
              <a:rPr lang="ru-RU" sz="2000" dirty="0" smtClean="0"/>
              <a:t>17.9</a:t>
            </a:r>
            <a:r>
              <a:rPr lang="ru-RU" sz="2000" dirty="0"/>
              <a:t>. </a:t>
            </a:r>
            <a:r>
              <a:rPr lang="en-US" sz="2000" dirty="0" smtClean="0"/>
              <a:t>The </a:t>
            </a:r>
            <a:r>
              <a:rPr lang="en-US" sz="2000" dirty="0"/>
              <a:t>invalidity of any of the conditions of this Agreement does not entail the invalidity of other conditions or the entire agreement as a whole.</a:t>
            </a:r>
            <a:endParaRPr lang="en-US" sz="2000" dirty="0" smtClean="0"/>
          </a:p>
          <a:p>
            <a:pPr marL="114300" indent="0" algn="just">
              <a:lnSpc>
                <a:spcPct val="120000"/>
              </a:lnSpc>
              <a:spcBef>
                <a:spcPts val="0"/>
              </a:spcBef>
              <a:buNone/>
            </a:pPr>
            <a:r>
              <a:rPr lang="ru-RU" sz="2000" dirty="0" smtClean="0"/>
              <a:t>17.10</a:t>
            </a:r>
            <a:r>
              <a:rPr lang="ru-RU" sz="2000" dirty="0"/>
              <a:t>. </a:t>
            </a:r>
            <a:r>
              <a:rPr lang="en-US" sz="2000" dirty="0"/>
              <a:t>The rights and obligations of the Parties to the Treaty may not be transferred to another legal entity.</a:t>
            </a:r>
            <a:endParaRPr lang="en-US" sz="2000" dirty="0" smtClean="0"/>
          </a:p>
          <a:p>
            <a:pPr marL="114300" indent="0" algn="just">
              <a:lnSpc>
                <a:spcPct val="120000"/>
              </a:lnSpc>
              <a:spcBef>
                <a:spcPts val="0"/>
              </a:spcBef>
              <a:buNone/>
            </a:pPr>
            <a:r>
              <a:rPr lang="ru-RU" sz="2000" dirty="0" smtClean="0"/>
              <a:t>17.11</a:t>
            </a:r>
            <a:r>
              <a:rPr lang="ru-RU" sz="2000" dirty="0"/>
              <a:t>. </a:t>
            </a:r>
            <a:r>
              <a:rPr lang="en-US" sz="2000" dirty="0" smtClean="0"/>
              <a:t>This </a:t>
            </a:r>
            <a:r>
              <a:rPr lang="en-US" sz="2000" dirty="0"/>
              <a:t>Agreement is made in two copies, identical in content and having the same legal force.</a:t>
            </a:r>
            <a:endParaRPr lang="ru-RU" sz="2000" b="1" dirty="0" smtClean="0"/>
          </a:p>
          <a:p>
            <a:pPr marL="114300" indent="0" algn="just">
              <a:lnSpc>
                <a:spcPct val="120000"/>
              </a:lnSpc>
              <a:spcBef>
                <a:spcPts val="0"/>
              </a:spcBef>
              <a:buNone/>
            </a:pPr>
            <a:r>
              <a:rPr lang="ru-RU" sz="2000" b="1" dirty="0" smtClean="0"/>
              <a:t>18</a:t>
            </a:r>
            <a:r>
              <a:rPr lang="ru-RU" sz="2000" b="1" dirty="0"/>
              <a:t>. </a:t>
            </a:r>
            <a:r>
              <a:rPr lang="en-US" sz="2000" b="1" dirty="0" smtClean="0"/>
              <a:t>Details </a:t>
            </a:r>
            <a:r>
              <a:rPr lang="en-US" sz="2000" b="1" dirty="0"/>
              <a:t>and signatures</a:t>
            </a:r>
            <a:endParaRPr lang="en-US" sz="2000" b="1" dirty="0" smtClean="0"/>
          </a:p>
          <a:p>
            <a:pPr marL="114300" indent="0">
              <a:lnSpc>
                <a:spcPct val="120000"/>
              </a:lnSpc>
              <a:spcBef>
                <a:spcPts val="0"/>
              </a:spcBef>
              <a:buNone/>
            </a:pPr>
            <a:r>
              <a:rPr lang="en-US" sz="2000" dirty="0" smtClean="0"/>
              <a:t>Licensor                                                                                           Licensee</a:t>
            </a:r>
            <a:endParaRPr lang="ru-RU" sz="2000" dirty="0"/>
          </a:p>
          <a:p>
            <a:endParaRPr lang="ru-RU" sz="2000" dirty="0"/>
          </a:p>
        </p:txBody>
      </p:sp>
    </p:spTree>
    <p:extLst>
      <p:ext uri="{BB962C8B-B14F-4D97-AF65-F5344CB8AC3E}">
        <p14:creationId xmlns:p14="http://schemas.microsoft.com/office/powerpoint/2010/main" val="18062846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TextBox 7"/>
          <p:cNvSpPr txBox="1">
            <a:spLocks noChangeArrowheads="1"/>
          </p:cNvSpPr>
          <p:nvPr/>
        </p:nvSpPr>
        <p:spPr bwMode="auto">
          <a:xfrm>
            <a:off x="539552" y="1643063"/>
            <a:ext cx="767576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endParaRPr lang="en-US" altLang="ru-RU" sz="3600" dirty="0"/>
          </a:p>
          <a:p>
            <a:pPr algn="ctr" eaLnBrk="1" hangingPunct="1"/>
            <a:r>
              <a:rPr lang="en-US" altLang="ru-RU" sz="3600" dirty="0" smtClean="0"/>
              <a:t>THANK YOU FOR WATCHING!!!</a:t>
            </a:r>
            <a:endParaRPr lang="en-US" altLang="ru-RU" sz="360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седство">
  <a:themeElements>
    <a:clrScheme name="Базовая">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Стандартная">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оседство">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912</TotalTime>
  <Words>2019</Words>
  <Application>Microsoft Office PowerPoint</Application>
  <PresentationFormat>Экран (4:3)</PresentationFormat>
  <Paragraphs>121</Paragraphs>
  <Slides>32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32</vt:i4>
      </vt:variant>
    </vt:vector>
  </HeadingPairs>
  <TitlesOfParts>
    <vt:vector size="33" baseType="lpstr">
      <vt:lpstr>Соседство</vt:lpstr>
      <vt:lpstr>Презентация PowerPoint</vt:lpstr>
      <vt:lpstr>Презентация PowerPoint</vt:lpstr>
      <vt:lpstr>Презентация PowerPoint</vt:lpstr>
      <vt:lpstr>Patentability criteria</vt:lpstr>
      <vt:lpstr>Examples </vt:lpstr>
      <vt:lpstr> Patent of the Russian Federation - Method for reducing the moisture content of a vacuum disk filter cake when removing a cake by stripping with compressed air</vt:lpstr>
      <vt:lpstr>Презентация PowerPoint</vt:lpstr>
      <vt:lpstr>Презентация PowerPoint</vt:lpstr>
      <vt:lpstr>Презентация PowerPoint</vt:lpstr>
      <vt:lpstr> Example 2</vt:lpstr>
      <vt:lpstr>№ 73365</vt:lpstr>
      <vt:lpstr>Презентация PowerPoint</vt:lpstr>
      <vt:lpstr>№ 96143</vt:lpstr>
      <vt:lpstr>Презентация PowerPoint</vt:lpstr>
      <vt:lpstr>License agreement</vt:lpstr>
      <vt:lpstr>Презентация PowerPoint</vt:lpstr>
      <vt:lpstr> Contract example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УрГУ</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Инновационный менеджмент</dc:title>
  <dc:creator>Зенченко</dc:creator>
  <cp:lastModifiedBy>RIO</cp:lastModifiedBy>
  <cp:revision>115</cp:revision>
  <dcterms:created xsi:type="dcterms:W3CDTF">2007-11-15T08:43:14Z</dcterms:created>
  <dcterms:modified xsi:type="dcterms:W3CDTF">2018-10-02T09:52:21Z</dcterms:modified>
</cp:coreProperties>
</file>